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7" r:id="rId1"/>
  </p:sldMasterIdLst>
  <p:notesMasterIdLst>
    <p:notesMasterId r:id="rId24"/>
  </p:notesMasterIdLst>
  <p:sldIdLst>
    <p:sldId id="256" r:id="rId2"/>
    <p:sldId id="261" r:id="rId3"/>
    <p:sldId id="273" r:id="rId4"/>
    <p:sldId id="257" r:id="rId5"/>
    <p:sldId id="281" r:id="rId6"/>
    <p:sldId id="259" r:id="rId7"/>
    <p:sldId id="260" r:id="rId8"/>
    <p:sldId id="277" r:id="rId9"/>
    <p:sldId id="276" r:id="rId10"/>
    <p:sldId id="275" r:id="rId11"/>
    <p:sldId id="278" r:id="rId12"/>
    <p:sldId id="279" r:id="rId13"/>
    <p:sldId id="280" r:id="rId14"/>
    <p:sldId id="262" r:id="rId15"/>
    <p:sldId id="282" r:id="rId16"/>
    <p:sldId id="283" r:id="rId17"/>
    <p:sldId id="263" r:id="rId18"/>
    <p:sldId id="284" r:id="rId19"/>
    <p:sldId id="285" r:id="rId20"/>
    <p:sldId id="286" r:id="rId21"/>
    <p:sldId id="287" r:id="rId22"/>
    <p:sldId id="274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dre salgueiro" initials="as" lastIdx="1" clrIdx="0">
    <p:extLst>
      <p:ext uri="{19B8F6BF-5375-455C-9EA6-DF929625EA0E}">
        <p15:presenceInfo xmlns:p15="http://schemas.microsoft.com/office/powerpoint/2012/main" userId="e0e6eec76421ba6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Destaqu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Estilo Médio 2 - Destaqu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E3FDE45-AF77-4B5C-9715-49D594BDF05E}" styleName="Estilo Claro 1 - Destaque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75646" autoAdjust="0"/>
  </p:normalViewPr>
  <p:slideViewPr>
    <p:cSldViewPr snapToGrid="0">
      <p:cViewPr varScale="1">
        <p:scale>
          <a:sx n="55" d="100"/>
          <a:sy n="55" d="100"/>
        </p:scale>
        <p:origin x="1338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A171106-2E61-47E9-9FDB-F2F56B42659F}" type="doc">
      <dgm:prSet loTypeId="urn:microsoft.com/office/officeart/2008/layout/LinedList" loCatId="list" qsTypeId="urn:microsoft.com/office/officeart/2005/8/quickstyle/simple3" qsCatId="simple" csTypeId="urn:microsoft.com/office/officeart/2005/8/colors/accent2_1" csCatId="accent2" phldr="1"/>
      <dgm:spPr/>
      <dgm:t>
        <a:bodyPr/>
        <a:lstStyle/>
        <a:p>
          <a:endParaRPr lang="en-US"/>
        </a:p>
      </dgm:t>
    </dgm:pt>
    <dgm:pt modelId="{3A565433-E295-4AF0-B6C8-8C1DE8DD84AF}">
      <dgm:prSet/>
      <dgm:spPr/>
      <dgm:t>
        <a:bodyPr/>
        <a:lstStyle/>
        <a:p>
          <a:r>
            <a:rPr lang="pt-PT" dirty="0"/>
            <a:t>Consulta de informações</a:t>
          </a:r>
          <a:endParaRPr lang="en-US" dirty="0"/>
        </a:p>
      </dgm:t>
    </dgm:pt>
    <dgm:pt modelId="{BF5E6533-18B9-4DA8-B0E4-F8FE6DDD2504}" type="parTrans" cxnId="{4F437212-9FAD-466C-9C67-303E274EE79F}">
      <dgm:prSet/>
      <dgm:spPr/>
      <dgm:t>
        <a:bodyPr/>
        <a:lstStyle/>
        <a:p>
          <a:endParaRPr lang="en-US"/>
        </a:p>
      </dgm:t>
    </dgm:pt>
    <dgm:pt modelId="{90A19A53-2BC5-4FEC-A64F-30E91B17E692}" type="sibTrans" cxnId="{4F437212-9FAD-466C-9C67-303E274EE79F}">
      <dgm:prSet/>
      <dgm:spPr/>
      <dgm:t>
        <a:bodyPr/>
        <a:lstStyle/>
        <a:p>
          <a:endParaRPr lang="en-US"/>
        </a:p>
      </dgm:t>
    </dgm:pt>
    <dgm:pt modelId="{C112C313-755D-475A-9D05-622F58744FF0}">
      <dgm:prSet/>
      <dgm:spPr/>
      <dgm:t>
        <a:bodyPr/>
        <a:lstStyle/>
        <a:p>
          <a:r>
            <a:rPr lang="en-US" dirty="0" err="1"/>
            <a:t>Requisição</a:t>
          </a:r>
          <a:r>
            <a:rPr lang="en-US" dirty="0"/>
            <a:t> de </a:t>
          </a:r>
          <a:r>
            <a:rPr lang="en-US" dirty="0" err="1"/>
            <a:t>serviços</a:t>
          </a:r>
          <a:r>
            <a:rPr lang="en-US" dirty="0"/>
            <a:t> </a:t>
          </a:r>
          <a:r>
            <a:rPr lang="en-US" dirty="0" err="1"/>
            <a:t>ao</a:t>
          </a:r>
          <a:r>
            <a:rPr lang="en-US" dirty="0"/>
            <a:t> </a:t>
          </a:r>
          <a:r>
            <a:rPr lang="en-US" dirty="0" err="1"/>
            <a:t>domícilio</a:t>
          </a:r>
          <a:endParaRPr lang="en-US" dirty="0"/>
        </a:p>
      </dgm:t>
    </dgm:pt>
    <dgm:pt modelId="{8FEB669C-B247-48F2-AC10-C01EFB4F1F30}" type="parTrans" cxnId="{4B260D76-2608-46C7-8641-6CAD07AC5DAD}">
      <dgm:prSet/>
      <dgm:spPr/>
      <dgm:t>
        <a:bodyPr/>
        <a:lstStyle/>
        <a:p>
          <a:endParaRPr lang="en-US"/>
        </a:p>
      </dgm:t>
    </dgm:pt>
    <dgm:pt modelId="{5E5768CD-54E5-4028-B3AF-A910DE84972F}" type="sibTrans" cxnId="{4B260D76-2608-46C7-8641-6CAD07AC5DAD}">
      <dgm:prSet/>
      <dgm:spPr/>
      <dgm:t>
        <a:bodyPr/>
        <a:lstStyle/>
        <a:p>
          <a:endParaRPr lang="en-US"/>
        </a:p>
      </dgm:t>
    </dgm:pt>
    <dgm:pt modelId="{1D8FAE3E-A67C-483F-9D4E-D0FC45819300}" type="pres">
      <dgm:prSet presAssocID="{6A171106-2E61-47E9-9FDB-F2F56B42659F}" presName="vert0" presStyleCnt="0">
        <dgm:presLayoutVars>
          <dgm:dir/>
          <dgm:animOne val="branch"/>
          <dgm:animLvl val="lvl"/>
        </dgm:presLayoutVars>
      </dgm:prSet>
      <dgm:spPr/>
    </dgm:pt>
    <dgm:pt modelId="{F9F5499A-79E5-44F4-BF54-5F65E7A97595}" type="pres">
      <dgm:prSet presAssocID="{3A565433-E295-4AF0-B6C8-8C1DE8DD84AF}" presName="thickLine" presStyleLbl="alignNode1" presStyleIdx="0" presStyleCnt="2"/>
      <dgm:spPr/>
    </dgm:pt>
    <dgm:pt modelId="{DE0C63F0-34AE-447A-B8FC-12CA700E0E53}" type="pres">
      <dgm:prSet presAssocID="{3A565433-E295-4AF0-B6C8-8C1DE8DD84AF}" presName="horz1" presStyleCnt="0"/>
      <dgm:spPr/>
    </dgm:pt>
    <dgm:pt modelId="{C4AA0642-D193-4D4E-98AE-7F8AC21AED71}" type="pres">
      <dgm:prSet presAssocID="{3A565433-E295-4AF0-B6C8-8C1DE8DD84AF}" presName="tx1" presStyleLbl="revTx" presStyleIdx="0" presStyleCnt="2"/>
      <dgm:spPr/>
    </dgm:pt>
    <dgm:pt modelId="{42E6FE0C-6744-4B4D-86F2-55C569483A96}" type="pres">
      <dgm:prSet presAssocID="{3A565433-E295-4AF0-B6C8-8C1DE8DD84AF}" presName="vert1" presStyleCnt="0"/>
      <dgm:spPr/>
    </dgm:pt>
    <dgm:pt modelId="{C5C8D24F-FCB4-44FE-96A4-CD66646AC7A1}" type="pres">
      <dgm:prSet presAssocID="{C112C313-755D-475A-9D05-622F58744FF0}" presName="thickLine" presStyleLbl="alignNode1" presStyleIdx="1" presStyleCnt="2"/>
      <dgm:spPr/>
    </dgm:pt>
    <dgm:pt modelId="{88801B5F-4366-4823-83D0-697EEE8561F4}" type="pres">
      <dgm:prSet presAssocID="{C112C313-755D-475A-9D05-622F58744FF0}" presName="horz1" presStyleCnt="0"/>
      <dgm:spPr/>
    </dgm:pt>
    <dgm:pt modelId="{62277349-6C46-431E-ACDD-1A0D06DC761D}" type="pres">
      <dgm:prSet presAssocID="{C112C313-755D-475A-9D05-622F58744FF0}" presName="tx1" presStyleLbl="revTx" presStyleIdx="1" presStyleCnt="2"/>
      <dgm:spPr/>
    </dgm:pt>
    <dgm:pt modelId="{C51D1057-C0F7-435B-AFEA-B8DEA71FB3FF}" type="pres">
      <dgm:prSet presAssocID="{C112C313-755D-475A-9D05-622F58744FF0}" presName="vert1" presStyleCnt="0"/>
      <dgm:spPr/>
    </dgm:pt>
  </dgm:ptLst>
  <dgm:cxnLst>
    <dgm:cxn modelId="{4F437212-9FAD-466C-9C67-303E274EE79F}" srcId="{6A171106-2E61-47E9-9FDB-F2F56B42659F}" destId="{3A565433-E295-4AF0-B6C8-8C1DE8DD84AF}" srcOrd="0" destOrd="0" parTransId="{BF5E6533-18B9-4DA8-B0E4-F8FE6DDD2504}" sibTransId="{90A19A53-2BC5-4FEC-A64F-30E91B17E692}"/>
    <dgm:cxn modelId="{E61C1A1E-FFA5-4FE7-B5A8-2467B34ABCAC}" type="presOf" srcId="{C112C313-755D-475A-9D05-622F58744FF0}" destId="{62277349-6C46-431E-ACDD-1A0D06DC761D}" srcOrd="0" destOrd="0" presId="urn:microsoft.com/office/officeart/2008/layout/LinedList"/>
    <dgm:cxn modelId="{4B260D76-2608-46C7-8641-6CAD07AC5DAD}" srcId="{6A171106-2E61-47E9-9FDB-F2F56B42659F}" destId="{C112C313-755D-475A-9D05-622F58744FF0}" srcOrd="1" destOrd="0" parTransId="{8FEB669C-B247-48F2-AC10-C01EFB4F1F30}" sibTransId="{5E5768CD-54E5-4028-B3AF-A910DE84972F}"/>
    <dgm:cxn modelId="{FCD431B0-E809-4E01-A5F3-127E1E31FC8F}" type="presOf" srcId="{3A565433-E295-4AF0-B6C8-8C1DE8DD84AF}" destId="{C4AA0642-D193-4D4E-98AE-7F8AC21AED71}" srcOrd="0" destOrd="0" presId="urn:microsoft.com/office/officeart/2008/layout/LinedList"/>
    <dgm:cxn modelId="{12FD09E2-905B-4C7F-842D-DF24B9A2FFBE}" type="presOf" srcId="{6A171106-2E61-47E9-9FDB-F2F56B42659F}" destId="{1D8FAE3E-A67C-483F-9D4E-D0FC45819300}" srcOrd="0" destOrd="0" presId="urn:microsoft.com/office/officeart/2008/layout/LinedList"/>
    <dgm:cxn modelId="{C3AAB954-A9F6-4312-8660-09867BC2527F}" type="presParOf" srcId="{1D8FAE3E-A67C-483F-9D4E-D0FC45819300}" destId="{F9F5499A-79E5-44F4-BF54-5F65E7A97595}" srcOrd="0" destOrd="0" presId="urn:microsoft.com/office/officeart/2008/layout/LinedList"/>
    <dgm:cxn modelId="{7984A700-FBB0-4EFA-AD71-E3F5FF71175E}" type="presParOf" srcId="{1D8FAE3E-A67C-483F-9D4E-D0FC45819300}" destId="{DE0C63F0-34AE-447A-B8FC-12CA700E0E53}" srcOrd="1" destOrd="0" presId="urn:microsoft.com/office/officeart/2008/layout/LinedList"/>
    <dgm:cxn modelId="{DA2FB516-DCA4-4F53-A0FC-AE4C6568A357}" type="presParOf" srcId="{DE0C63F0-34AE-447A-B8FC-12CA700E0E53}" destId="{C4AA0642-D193-4D4E-98AE-7F8AC21AED71}" srcOrd="0" destOrd="0" presId="urn:microsoft.com/office/officeart/2008/layout/LinedList"/>
    <dgm:cxn modelId="{312D8128-79C1-48F5-B95B-D80780872ABE}" type="presParOf" srcId="{DE0C63F0-34AE-447A-B8FC-12CA700E0E53}" destId="{42E6FE0C-6744-4B4D-86F2-55C569483A96}" srcOrd="1" destOrd="0" presId="urn:microsoft.com/office/officeart/2008/layout/LinedList"/>
    <dgm:cxn modelId="{7BF3CB41-743B-4895-8061-3F12D1FD85E5}" type="presParOf" srcId="{1D8FAE3E-A67C-483F-9D4E-D0FC45819300}" destId="{C5C8D24F-FCB4-44FE-96A4-CD66646AC7A1}" srcOrd="2" destOrd="0" presId="urn:microsoft.com/office/officeart/2008/layout/LinedList"/>
    <dgm:cxn modelId="{56DE662F-E3AC-4B9D-8514-771494280AD1}" type="presParOf" srcId="{1D8FAE3E-A67C-483F-9D4E-D0FC45819300}" destId="{88801B5F-4366-4823-83D0-697EEE8561F4}" srcOrd="3" destOrd="0" presId="urn:microsoft.com/office/officeart/2008/layout/LinedList"/>
    <dgm:cxn modelId="{210CE498-4F59-481F-A068-5FEE765D18F1}" type="presParOf" srcId="{88801B5F-4366-4823-83D0-697EEE8561F4}" destId="{62277349-6C46-431E-ACDD-1A0D06DC761D}" srcOrd="0" destOrd="0" presId="urn:microsoft.com/office/officeart/2008/layout/LinedList"/>
    <dgm:cxn modelId="{E6843CDE-90F2-4903-A797-7371EC9DC5E4}" type="presParOf" srcId="{88801B5F-4366-4823-83D0-697EEE8561F4}" destId="{C51D1057-C0F7-435B-AFEA-B8DEA71FB3FF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EB23002-20E4-4031-870A-D170E21B5A71}" type="doc">
      <dgm:prSet loTypeId="urn:microsoft.com/office/officeart/2005/8/layout/list1" loCatId="list" qsTypeId="urn:microsoft.com/office/officeart/2005/8/quickstyle/simple1" qsCatId="simple" csTypeId="urn:microsoft.com/office/officeart/2005/8/colors/accent1_3" csCatId="accent1" phldr="1"/>
      <dgm:spPr/>
      <dgm:t>
        <a:bodyPr/>
        <a:lstStyle/>
        <a:p>
          <a:endParaRPr lang="pt-PT"/>
        </a:p>
      </dgm:t>
    </dgm:pt>
    <dgm:pt modelId="{9DA6B085-3C9B-48FC-82C6-6AD3F9F03F7E}">
      <dgm:prSet phldrT="[Texto]"/>
      <dgm:spPr/>
      <dgm:t>
        <a:bodyPr/>
        <a:lstStyle/>
        <a:p>
          <a:r>
            <a:rPr lang="pt-PT" dirty="0"/>
            <a:t>Utilizador</a:t>
          </a:r>
        </a:p>
      </dgm:t>
    </dgm:pt>
    <dgm:pt modelId="{E5EC7004-77E9-4F23-A66D-41D3DA29FC49}" type="parTrans" cxnId="{FFBBA3B9-55C0-4BF2-8E31-58CAA20C8557}">
      <dgm:prSet/>
      <dgm:spPr/>
      <dgm:t>
        <a:bodyPr/>
        <a:lstStyle/>
        <a:p>
          <a:endParaRPr lang="pt-PT"/>
        </a:p>
      </dgm:t>
    </dgm:pt>
    <dgm:pt modelId="{D1537EBC-0421-4DAB-9BF7-5EAFEC1BE425}" type="sibTrans" cxnId="{FFBBA3B9-55C0-4BF2-8E31-58CAA20C8557}">
      <dgm:prSet/>
      <dgm:spPr/>
      <dgm:t>
        <a:bodyPr/>
        <a:lstStyle/>
        <a:p>
          <a:endParaRPr lang="pt-PT"/>
        </a:p>
      </dgm:t>
    </dgm:pt>
    <dgm:pt modelId="{9E970DC5-8D40-494F-90E1-A6105CF90DF5}">
      <dgm:prSet phldrT="[Texto]"/>
      <dgm:spPr/>
      <dgm:t>
        <a:bodyPr/>
        <a:lstStyle/>
        <a:p>
          <a:r>
            <a:rPr lang="pt-PT" dirty="0"/>
            <a:t>Funcionário</a:t>
          </a:r>
        </a:p>
      </dgm:t>
    </dgm:pt>
    <dgm:pt modelId="{FCAFEB80-175D-4930-8A21-ACFC0BD41475}" type="parTrans" cxnId="{9EB31F23-0A3E-4552-BBB5-F98467791BF1}">
      <dgm:prSet/>
      <dgm:spPr/>
      <dgm:t>
        <a:bodyPr/>
        <a:lstStyle/>
        <a:p>
          <a:endParaRPr lang="pt-PT"/>
        </a:p>
      </dgm:t>
    </dgm:pt>
    <dgm:pt modelId="{37B133B0-C889-45D8-A4BB-A5F07D1C2A2B}" type="sibTrans" cxnId="{9EB31F23-0A3E-4552-BBB5-F98467791BF1}">
      <dgm:prSet/>
      <dgm:spPr/>
      <dgm:t>
        <a:bodyPr/>
        <a:lstStyle/>
        <a:p>
          <a:endParaRPr lang="pt-PT"/>
        </a:p>
      </dgm:t>
    </dgm:pt>
    <dgm:pt modelId="{04B5A454-B4B2-4DFB-B99A-9B9520752E5C}">
      <dgm:prSet phldrT="[Texto]"/>
      <dgm:spPr/>
      <dgm:t>
        <a:bodyPr/>
        <a:lstStyle/>
        <a:p>
          <a:r>
            <a:rPr lang="pt-PT" dirty="0"/>
            <a:t>Administrador</a:t>
          </a:r>
        </a:p>
      </dgm:t>
    </dgm:pt>
    <dgm:pt modelId="{AFF2D48C-10C9-4E11-9D9A-73869AC8DD09}" type="parTrans" cxnId="{B15E5E6C-4F42-4997-A2E3-93F2F8A1A802}">
      <dgm:prSet/>
      <dgm:spPr/>
      <dgm:t>
        <a:bodyPr/>
        <a:lstStyle/>
        <a:p>
          <a:endParaRPr lang="pt-PT"/>
        </a:p>
      </dgm:t>
    </dgm:pt>
    <dgm:pt modelId="{AC921D77-15ED-4036-8137-5134B9A5A35E}" type="sibTrans" cxnId="{B15E5E6C-4F42-4997-A2E3-93F2F8A1A802}">
      <dgm:prSet/>
      <dgm:spPr/>
      <dgm:t>
        <a:bodyPr/>
        <a:lstStyle/>
        <a:p>
          <a:endParaRPr lang="pt-PT"/>
        </a:p>
      </dgm:t>
    </dgm:pt>
    <dgm:pt modelId="{15DF802E-32B2-4962-9D57-21794693F476}">
      <dgm:prSet phldrT="[Texto]"/>
      <dgm:spPr/>
      <dgm:t>
        <a:bodyPr/>
        <a:lstStyle/>
        <a:p>
          <a:r>
            <a:rPr lang="pt-PT" dirty="0"/>
            <a:t>Registar na aplicação</a:t>
          </a:r>
        </a:p>
      </dgm:t>
    </dgm:pt>
    <dgm:pt modelId="{28A789B1-4F40-4AE6-A34E-EFC8FD60B8A0}" type="parTrans" cxnId="{F3366764-2550-46E3-848C-6FB3A23E58A7}">
      <dgm:prSet/>
      <dgm:spPr/>
    </dgm:pt>
    <dgm:pt modelId="{92BC3AA3-DEE9-403D-8A21-4326BB762E28}" type="sibTrans" cxnId="{F3366764-2550-46E3-848C-6FB3A23E58A7}">
      <dgm:prSet/>
      <dgm:spPr/>
    </dgm:pt>
    <dgm:pt modelId="{E3AA045E-0443-46CC-8504-5A44C3A20A1F}">
      <dgm:prSet phldrT="[Texto]"/>
      <dgm:spPr/>
      <dgm:t>
        <a:bodyPr/>
        <a:lstStyle/>
        <a:p>
          <a:r>
            <a:rPr lang="pt-PT" dirty="0"/>
            <a:t>Iniciar e terminar sessão na aplicação</a:t>
          </a:r>
        </a:p>
      </dgm:t>
    </dgm:pt>
    <dgm:pt modelId="{7EB9577E-FB02-4AC0-AF44-5886706D07DD}" type="parTrans" cxnId="{DC665F2C-1DCB-4858-B7F5-249C179D8473}">
      <dgm:prSet/>
      <dgm:spPr/>
    </dgm:pt>
    <dgm:pt modelId="{84000B18-8AA7-4D35-9820-43B306E67892}" type="sibTrans" cxnId="{DC665F2C-1DCB-4858-B7F5-249C179D8473}">
      <dgm:prSet/>
      <dgm:spPr/>
    </dgm:pt>
    <dgm:pt modelId="{B5F62F1E-2D17-4441-802F-4409FA68FEE8}">
      <dgm:prSet phldrT="[Texto]"/>
      <dgm:spPr/>
      <dgm:t>
        <a:bodyPr/>
        <a:lstStyle/>
        <a:p>
          <a:r>
            <a:rPr lang="pt-PT" dirty="0"/>
            <a:t>Requisitar, cancelar e classificar serviços</a:t>
          </a:r>
        </a:p>
      </dgm:t>
    </dgm:pt>
    <dgm:pt modelId="{B8F61784-AC1F-4EC1-98EE-98B40F33DFFE}" type="parTrans" cxnId="{CC0E813B-73F6-491F-A3F4-511735F9DEA7}">
      <dgm:prSet/>
      <dgm:spPr/>
    </dgm:pt>
    <dgm:pt modelId="{834822E4-F245-432A-814E-69FD62F7F5F0}" type="sibTrans" cxnId="{CC0E813B-73F6-491F-A3F4-511735F9DEA7}">
      <dgm:prSet/>
      <dgm:spPr/>
    </dgm:pt>
    <dgm:pt modelId="{319420BF-9CD1-4B2A-A3A0-631A45A120B6}">
      <dgm:prSet phldrT="[Texto]"/>
      <dgm:spPr/>
      <dgm:t>
        <a:bodyPr/>
        <a:lstStyle/>
        <a:p>
          <a:r>
            <a:rPr lang="pt-PT" dirty="0"/>
            <a:t>Consultar informações diversas</a:t>
          </a:r>
        </a:p>
      </dgm:t>
    </dgm:pt>
    <dgm:pt modelId="{4031F51A-76BA-4EAE-AC2B-F6FF4FD73AB8}" type="parTrans" cxnId="{0DC31EA0-64AC-461E-8FCD-83D71EDDCF99}">
      <dgm:prSet/>
      <dgm:spPr/>
    </dgm:pt>
    <dgm:pt modelId="{22DF7490-99B5-4E91-A31A-868CF0064739}" type="sibTrans" cxnId="{0DC31EA0-64AC-461E-8FCD-83D71EDDCF99}">
      <dgm:prSet/>
      <dgm:spPr/>
    </dgm:pt>
    <dgm:pt modelId="{2580DED1-6E3D-4D91-A7BB-4B6DE69E993E}">
      <dgm:prSet phldrT="[Texto]"/>
      <dgm:spPr/>
      <dgm:t>
        <a:bodyPr/>
        <a:lstStyle/>
        <a:p>
          <a:r>
            <a:rPr lang="pt-PT" dirty="0"/>
            <a:t>Consultar serviços agendados</a:t>
          </a:r>
        </a:p>
      </dgm:t>
    </dgm:pt>
    <dgm:pt modelId="{C888F3F8-2627-4E7E-AED3-1EE892EE7258}" type="parTrans" cxnId="{F052987B-6044-42BD-A70E-0A885835D894}">
      <dgm:prSet/>
      <dgm:spPr/>
    </dgm:pt>
    <dgm:pt modelId="{19F08626-43F0-4C1E-9AA6-9401A99E0A3C}" type="sibTrans" cxnId="{F052987B-6044-42BD-A70E-0A885835D894}">
      <dgm:prSet/>
      <dgm:spPr/>
    </dgm:pt>
    <dgm:pt modelId="{88E46955-20EC-4220-99E7-8EE0EE276D8C}">
      <dgm:prSet phldrT="[Texto]"/>
      <dgm:spPr/>
      <dgm:t>
        <a:bodyPr/>
        <a:lstStyle/>
        <a:p>
          <a:r>
            <a:rPr lang="pt-PT" dirty="0"/>
            <a:t>Obter direções</a:t>
          </a:r>
        </a:p>
      </dgm:t>
    </dgm:pt>
    <dgm:pt modelId="{4C8ACAE8-2398-41DE-8E74-A28038DF5E42}" type="parTrans" cxnId="{FD697AB3-D8B4-4EF9-BB12-91E677796E81}">
      <dgm:prSet/>
      <dgm:spPr/>
    </dgm:pt>
    <dgm:pt modelId="{3721B8F9-5FC6-4E93-A1E7-382B88757098}" type="sibTrans" cxnId="{FD697AB3-D8B4-4EF9-BB12-91E677796E81}">
      <dgm:prSet/>
      <dgm:spPr/>
    </dgm:pt>
    <dgm:pt modelId="{7818BC1F-F77E-4A23-AB95-6EF698BECFE9}">
      <dgm:prSet phldrT="[Texto]"/>
      <dgm:spPr/>
      <dgm:t>
        <a:bodyPr/>
        <a:lstStyle/>
        <a:p>
          <a:r>
            <a:rPr lang="pt-PT" dirty="0"/>
            <a:t>Finalizar serviços</a:t>
          </a:r>
        </a:p>
      </dgm:t>
    </dgm:pt>
    <dgm:pt modelId="{BF16C08A-5711-4FD4-BE96-D54D5464BEBC}" type="parTrans" cxnId="{CBED9586-7D67-4E09-A3A0-48908BC978EF}">
      <dgm:prSet/>
      <dgm:spPr/>
    </dgm:pt>
    <dgm:pt modelId="{12EB2444-833B-46F6-94DB-9FFD73861597}" type="sibTrans" cxnId="{CBED9586-7D67-4E09-A3A0-48908BC978EF}">
      <dgm:prSet/>
      <dgm:spPr/>
    </dgm:pt>
    <dgm:pt modelId="{2C144D85-9116-4ED2-AA38-23943868308A}">
      <dgm:prSet phldrT="[Texto]"/>
      <dgm:spPr/>
      <dgm:t>
        <a:bodyPr/>
        <a:lstStyle/>
        <a:p>
          <a:r>
            <a:rPr lang="pt-PT" dirty="0"/>
            <a:t>Registar funcionários</a:t>
          </a:r>
        </a:p>
      </dgm:t>
    </dgm:pt>
    <dgm:pt modelId="{58791B24-859D-4C67-986D-263991DAC1C1}" type="parTrans" cxnId="{9547B111-026F-4D3B-8FBE-3F99E01205CB}">
      <dgm:prSet/>
      <dgm:spPr/>
    </dgm:pt>
    <dgm:pt modelId="{22D5DA55-1B00-4D4B-927D-460D31F8BC5E}" type="sibTrans" cxnId="{9547B111-026F-4D3B-8FBE-3F99E01205CB}">
      <dgm:prSet/>
      <dgm:spPr/>
    </dgm:pt>
    <dgm:pt modelId="{6181391E-AA10-4F80-85AC-6EFC46703085}">
      <dgm:prSet phldrT="[Texto]"/>
      <dgm:spPr/>
      <dgm:t>
        <a:bodyPr/>
        <a:lstStyle/>
        <a:p>
          <a:r>
            <a:rPr lang="pt-PT" dirty="0"/>
            <a:t>Inativar funcionários</a:t>
          </a:r>
        </a:p>
      </dgm:t>
    </dgm:pt>
    <dgm:pt modelId="{FB2414D8-99F2-4302-90CA-F7144E401399}" type="parTrans" cxnId="{DCC115DB-7C43-493D-82FE-B6203994853A}">
      <dgm:prSet/>
      <dgm:spPr/>
    </dgm:pt>
    <dgm:pt modelId="{EB4C663A-D752-416A-BBD0-E90267394E73}" type="sibTrans" cxnId="{DCC115DB-7C43-493D-82FE-B6203994853A}">
      <dgm:prSet/>
      <dgm:spPr/>
    </dgm:pt>
    <dgm:pt modelId="{780B048F-1F80-4AA2-B08A-0D3C7B8A9899}" type="pres">
      <dgm:prSet presAssocID="{1EB23002-20E4-4031-870A-D170E21B5A71}" presName="linear" presStyleCnt="0">
        <dgm:presLayoutVars>
          <dgm:dir/>
          <dgm:animLvl val="lvl"/>
          <dgm:resizeHandles val="exact"/>
        </dgm:presLayoutVars>
      </dgm:prSet>
      <dgm:spPr/>
    </dgm:pt>
    <dgm:pt modelId="{B4D83D62-2E84-4BCE-91D4-F0769E261C67}" type="pres">
      <dgm:prSet presAssocID="{9DA6B085-3C9B-48FC-82C6-6AD3F9F03F7E}" presName="parentLin" presStyleCnt="0"/>
      <dgm:spPr/>
    </dgm:pt>
    <dgm:pt modelId="{7FEE354E-45A6-4C40-AE0F-AD5BB2946B5C}" type="pres">
      <dgm:prSet presAssocID="{9DA6B085-3C9B-48FC-82C6-6AD3F9F03F7E}" presName="parentLeftMargin" presStyleLbl="node1" presStyleIdx="0" presStyleCnt="3"/>
      <dgm:spPr/>
    </dgm:pt>
    <dgm:pt modelId="{B5F53D8D-F9CF-4393-85BC-02F0B177261C}" type="pres">
      <dgm:prSet presAssocID="{9DA6B085-3C9B-48FC-82C6-6AD3F9F03F7E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CA2CC8F0-A4C7-4B99-ADD3-058E3636BB1D}" type="pres">
      <dgm:prSet presAssocID="{9DA6B085-3C9B-48FC-82C6-6AD3F9F03F7E}" presName="negativeSpace" presStyleCnt="0"/>
      <dgm:spPr/>
    </dgm:pt>
    <dgm:pt modelId="{D6110A8E-6618-4032-8D48-A785DDCA71C7}" type="pres">
      <dgm:prSet presAssocID="{9DA6B085-3C9B-48FC-82C6-6AD3F9F03F7E}" presName="childText" presStyleLbl="conFgAcc1" presStyleIdx="0" presStyleCnt="3">
        <dgm:presLayoutVars>
          <dgm:bulletEnabled val="1"/>
        </dgm:presLayoutVars>
      </dgm:prSet>
      <dgm:spPr/>
    </dgm:pt>
    <dgm:pt modelId="{C7631CB8-3A58-4079-96F3-EAA8953679C2}" type="pres">
      <dgm:prSet presAssocID="{D1537EBC-0421-4DAB-9BF7-5EAFEC1BE425}" presName="spaceBetweenRectangles" presStyleCnt="0"/>
      <dgm:spPr/>
    </dgm:pt>
    <dgm:pt modelId="{80E807C1-1F17-4BE7-A925-4AD670657093}" type="pres">
      <dgm:prSet presAssocID="{9E970DC5-8D40-494F-90E1-A6105CF90DF5}" presName="parentLin" presStyleCnt="0"/>
      <dgm:spPr/>
    </dgm:pt>
    <dgm:pt modelId="{F121A62A-1036-4397-9D49-1330D76B42A2}" type="pres">
      <dgm:prSet presAssocID="{9E970DC5-8D40-494F-90E1-A6105CF90DF5}" presName="parentLeftMargin" presStyleLbl="node1" presStyleIdx="0" presStyleCnt="3"/>
      <dgm:spPr/>
    </dgm:pt>
    <dgm:pt modelId="{BCC8AB28-DB1E-484C-85D9-C2E14F80238B}" type="pres">
      <dgm:prSet presAssocID="{9E970DC5-8D40-494F-90E1-A6105CF90DF5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27B52661-10B5-4BB8-B1BC-D771669C8D73}" type="pres">
      <dgm:prSet presAssocID="{9E970DC5-8D40-494F-90E1-A6105CF90DF5}" presName="negativeSpace" presStyleCnt="0"/>
      <dgm:spPr/>
    </dgm:pt>
    <dgm:pt modelId="{722F69E1-1371-4DAB-B84C-D3136AB91006}" type="pres">
      <dgm:prSet presAssocID="{9E970DC5-8D40-494F-90E1-A6105CF90DF5}" presName="childText" presStyleLbl="conFgAcc1" presStyleIdx="1" presStyleCnt="3">
        <dgm:presLayoutVars>
          <dgm:bulletEnabled val="1"/>
        </dgm:presLayoutVars>
      </dgm:prSet>
      <dgm:spPr/>
    </dgm:pt>
    <dgm:pt modelId="{5CE4492A-D6B6-4F48-877C-0D5A450F5E06}" type="pres">
      <dgm:prSet presAssocID="{37B133B0-C889-45D8-A4BB-A5F07D1C2A2B}" presName="spaceBetweenRectangles" presStyleCnt="0"/>
      <dgm:spPr/>
    </dgm:pt>
    <dgm:pt modelId="{4326373A-8573-47E4-8D8F-AE130EB51E97}" type="pres">
      <dgm:prSet presAssocID="{04B5A454-B4B2-4DFB-B99A-9B9520752E5C}" presName="parentLin" presStyleCnt="0"/>
      <dgm:spPr/>
    </dgm:pt>
    <dgm:pt modelId="{2DDFE0A5-857D-4440-B2A7-DBE4D0A69423}" type="pres">
      <dgm:prSet presAssocID="{04B5A454-B4B2-4DFB-B99A-9B9520752E5C}" presName="parentLeftMargin" presStyleLbl="node1" presStyleIdx="1" presStyleCnt="3"/>
      <dgm:spPr/>
    </dgm:pt>
    <dgm:pt modelId="{23285E2D-9EA9-44E0-8171-865B27E3183D}" type="pres">
      <dgm:prSet presAssocID="{04B5A454-B4B2-4DFB-B99A-9B9520752E5C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B0C66139-481E-4C5E-ABC1-789D415FF14C}" type="pres">
      <dgm:prSet presAssocID="{04B5A454-B4B2-4DFB-B99A-9B9520752E5C}" presName="negativeSpace" presStyleCnt="0"/>
      <dgm:spPr/>
    </dgm:pt>
    <dgm:pt modelId="{DD02F3D8-99C6-4BCD-99E7-04081B9060E6}" type="pres">
      <dgm:prSet presAssocID="{04B5A454-B4B2-4DFB-B99A-9B9520752E5C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A6639508-DE2A-4FDD-A912-930B1D638301}" type="presOf" srcId="{04B5A454-B4B2-4DFB-B99A-9B9520752E5C}" destId="{2DDFE0A5-857D-4440-B2A7-DBE4D0A69423}" srcOrd="0" destOrd="0" presId="urn:microsoft.com/office/officeart/2005/8/layout/list1"/>
    <dgm:cxn modelId="{9547B111-026F-4D3B-8FBE-3F99E01205CB}" srcId="{04B5A454-B4B2-4DFB-B99A-9B9520752E5C}" destId="{2C144D85-9116-4ED2-AA38-23943868308A}" srcOrd="0" destOrd="0" parTransId="{58791B24-859D-4C67-986D-263991DAC1C1}" sibTransId="{22D5DA55-1B00-4D4B-927D-460D31F8BC5E}"/>
    <dgm:cxn modelId="{A39B9913-2C4D-4D13-8B70-B2F5FF8454C0}" type="presOf" srcId="{9DA6B085-3C9B-48FC-82C6-6AD3F9F03F7E}" destId="{7FEE354E-45A6-4C40-AE0F-AD5BB2946B5C}" srcOrd="0" destOrd="0" presId="urn:microsoft.com/office/officeart/2005/8/layout/list1"/>
    <dgm:cxn modelId="{9EB31F23-0A3E-4552-BBB5-F98467791BF1}" srcId="{1EB23002-20E4-4031-870A-D170E21B5A71}" destId="{9E970DC5-8D40-494F-90E1-A6105CF90DF5}" srcOrd="1" destOrd="0" parTransId="{FCAFEB80-175D-4930-8A21-ACFC0BD41475}" sibTransId="{37B133B0-C889-45D8-A4BB-A5F07D1C2A2B}"/>
    <dgm:cxn modelId="{DC665F2C-1DCB-4858-B7F5-249C179D8473}" srcId="{9DA6B085-3C9B-48FC-82C6-6AD3F9F03F7E}" destId="{E3AA045E-0443-46CC-8504-5A44C3A20A1F}" srcOrd="1" destOrd="0" parTransId="{7EB9577E-FB02-4AC0-AF44-5886706D07DD}" sibTransId="{84000B18-8AA7-4D35-9820-43B306E67892}"/>
    <dgm:cxn modelId="{8AD0D42D-FD5D-4478-A457-2000083E29E4}" type="presOf" srcId="{7818BC1F-F77E-4A23-AB95-6EF698BECFE9}" destId="{722F69E1-1371-4DAB-B84C-D3136AB91006}" srcOrd="0" destOrd="2" presId="urn:microsoft.com/office/officeart/2005/8/layout/list1"/>
    <dgm:cxn modelId="{CC0E813B-73F6-491F-A3F4-511735F9DEA7}" srcId="{9DA6B085-3C9B-48FC-82C6-6AD3F9F03F7E}" destId="{B5F62F1E-2D17-4441-802F-4409FA68FEE8}" srcOrd="2" destOrd="0" parTransId="{B8F61784-AC1F-4EC1-98EE-98B40F33DFFE}" sibTransId="{834822E4-F245-432A-814E-69FD62F7F5F0}"/>
    <dgm:cxn modelId="{9F96F061-16B4-4F59-BB3C-BC3FF2C782CB}" type="presOf" srcId="{15DF802E-32B2-4962-9D57-21794693F476}" destId="{D6110A8E-6618-4032-8D48-A785DDCA71C7}" srcOrd="0" destOrd="0" presId="urn:microsoft.com/office/officeart/2005/8/layout/list1"/>
    <dgm:cxn modelId="{F3366764-2550-46E3-848C-6FB3A23E58A7}" srcId="{9DA6B085-3C9B-48FC-82C6-6AD3F9F03F7E}" destId="{15DF802E-32B2-4962-9D57-21794693F476}" srcOrd="0" destOrd="0" parTransId="{28A789B1-4F40-4AE6-A34E-EFC8FD60B8A0}" sibTransId="{92BC3AA3-DEE9-403D-8A21-4326BB762E28}"/>
    <dgm:cxn modelId="{92B2A468-A70F-4BD5-A245-D372D40B58F0}" type="presOf" srcId="{E3AA045E-0443-46CC-8504-5A44C3A20A1F}" destId="{D6110A8E-6618-4032-8D48-A785DDCA71C7}" srcOrd="0" destOrd="1" presId="urn:microsoft.com/office/officeart/2005/8/layout/list1"/>
    <dgm:cxn modelId="{7639F468-102B-44E8-A088-A1A6B56E2B8A}" type="presOf" srcId="{88E46955-20EC-4220-99E7-8EE0EE276D8C}" destId="{722F69E1-1371-4DAB-B84C-D3136AB91006}" srcOrd="0" destOrd="1" presId="urn:microsoft.com/office/officeart/2005/8/layout/list1"/>
    <dgm:cxn modelId="{A22C994B-9BCC-45A0-B67D-86F94E2FE06E}" type="presOf" srcId="{9DA6B085-3C9B-48FC-82C6-6AD3F9F03F7E}" destId="{B5F53D8D-F9CF-4393-85BC-02F0B177261C}" srcOrd="1" destOrd="0" presId="urn:microsoft.com/office/officeart/2005/8/layout/list1"/>
    <dgm:cxn modelId="{B15E5E6C-4F42-4997-A2E3-93F2F8A1A802}" srcId="{1EB23002-20E4-4031-870A-D170E21B5A71}" destId="{04B5A454-B4B2-4DFB-B99A-9B9520752E5C}" srcOrd="2" destOrd="0" parTransId="{AFF2D48C-10C9-4E11-9D9A-73869AC8DD09}" sibTransId="{AC921D77-15ED-4036-8137-5134B9A5A35E}"/>
    <dgm:cxn modelId="{0F6C6D70-6237-4F3C-A9D0-EB69BE7AE52D}" type="presOf" srcId="{2C144D85-9116-4ED2-AA38-23943868308A}" destId="{DD02F3D8-99C6-4BCD-99E7-04081B9060E6}" srcOrd="0" destOrd="0" presId="urn:microsoft.com/office/officeart/2005/8/layout/list1"/>
    <dgm:cxn modelId="{F052987B-6044-42BD-A70E-0A885835D894}" srcId="{9E970DC5-8D40-494F-90E1-A6105CF90DF5}" destId="{2580DED1-6E3D-4D91-A7BB-4B6DE69E993E}" srcOrd="0" destOrd="0" parTransId="{C888F3F8-2627-4E7E-AED3-1EE892EE7258}" sibTransId="{19F08626-43F0-4C1E-9AA6-9401A99E0A3C}"/>
    <dgm:cxn modelId="{CBED9586-7D67-4E09-A3A0-48908BC978EF}" srcId="{9E970DC5-8D40-494F-90E1-A6105CF90DF5}" destId="{7818BC1F-F77E-4A23-AB95-6EF698BECFE9}" srcOrd="2" destOrd="0" parTransId="{BF16C08A-5711-4FD4-BE96-D54D5464BEBC}" sibTransId="{12EB2444-833B-46F6-94DB-9FFD73861597}"/>
    <dgm:cxn modelId="{CFF52490-7DBB-4157-9BB0-DA7313314998}" type="presOf" srcId="{2580DED1-6E3D-4D91-A7BB-4B6DE69E993E}" destId="{722F69E1-1371-4DAB-B84C-D3136AB91006}" srcOrd="0" destOrd="0" presId="urn:microsoft.com/office/officeart/2005/8/layout/list1"/>
    <dgm:cxn modelId="{FDAFE897-923F-4634-968F-9D92BD5E7584}" type="presOf" srcId="{1EB23002-20E4-4031-870A-D170E21B5A71}" destId="{780B048F-1F80-4AA2-B08A-0D3C7B8A9899}" srcOrd="0" destOrd="0" presId="urn:microsoft.com/office/officeart/2005/8/layout/list1"/>
    <dgm:cxn modelId="{26B44D9C-BA11-48F4-B7CB-F895F30290C8}" type="presOf" srcId="{319420BF-9CD1-4B2A-A3A0-631A45A120B6}" destId="{D6110A8E-6618-4032-8D48-A785DDCA71C7}" srcOrd="0" destOrd="3" presId="urn:microsoft.com/office/officeart/2005/8/layout/list1"/>
    <dgm:cxn modelId="{0DC31EA0-64AC-461E-8FCD-83D71EDDCF99}" srcId="{9DA6B085-3C9B-48FC-82C6-6AD3F9F03F7E}" destId="{319420BF-9CD1-4B2A-A3A0-631A45A120B6}" srcOrd="3" destOrd="0" parTransId="{4031F51A-76BA-4EAE-AC2B-F6FF4FD73AB8}" sibTransId="{22DF7490-99B5-4E91-A31A-868CF0064739}"/>
    <dgm:cxn modelId="{7F84CCA8-B78C-45A7-A6F1-F4E6384D5A78}" type="presOf" srcId="{9E970DC5-8D40-494F-90E1-A6105CF90DF5}" destId="{BCC8AB28-DB1E-484C-85D9-C2E14F80238B}" srcOrd="1" destOrd="0" presId="urn:microsoft.com/office/officeart/2005/8/layout/list1"/>
    <dgm:cxn modelId="{FD697AB3-D8B4-4EF9-BB12-91E677796E81}" srcId="{9E970DC5-8D40-494F-90E1-A6105CF90DF5}" destId="{88E46955-20EC-4220-99E7-8EE0EE276D8C}" srcOrd="1" destOrd="0" parTransId="{4C8ACAE8-2398-41DE-8E74-A28038DF5E42}" sibTransId="{3721B8F9-5FC6-4E93-A1E7-382B88757098}"/>
    <dgm:cxn modelId="{FFBBA3B9-55C0-4BF2-8E31-58CAA20C8557}" srcId="{1EB23002-20E4-4031-870A-D170E21B5A71}" destId="{9DA6B085-3C9B-48FC-82C6-6AD3F9F03F7E}" srcOrd="0" destOrd="0" parTransId="{E5EC7004-77E9-4F23-A66D-41D3DA29FC49}" sibTransId="{D1537EBC-0421-4DAB-9BF7-5EAFEC1BE425}"/>
    <dgm:cxn modelId="{FB64F5BE-91D4-493F-9751-22AED2FDEC0F}" type="presOf" srcId="{04B5A454-B4B2-4DFB-B99A-9B9520752E5C}" destId="{23285E2D-9EA9-44E0-8171-865B27E3183D}" srcOrd="1" destOrd="0" presId="urn:microsoft.com/office/officeart/2005/8/layout/list1"/>
    <dgm:cxn modelId="{4B26C0CB-075C-48A6-99AD-67888A619D2D}" type="presOf" srcId="{B5F62F1E-2D17-4441-802F-4409FA68FEE8}" destId="{D6110A8E-6618-4032-8D48-A785DDCA71C7}" srcOrd="0" destOrd="2" presId="urn:microsoft.com/office/officeart/2005/8/layout/list1"/>
    <dgm:cxn modelId="{D34BDCD3-E76E-4E9F-877C-2241F54F718F}" type="presOf" srcId="{6181391E-AA10-4F80-85AC-6EFC46703085}" destId="{DD02F3D8-99C6-4BCD-99E7-04081B9060E6}" srcOrd="0" destOrd="1" presId="urn:microsoft.com/office/officeart/2005/8/layout/list1"/>
    <dgm:cxn modelId="{F62A95D7-B6B8-42B0-9BFB-FFFCA61BA193}" type="presOf" srcId="{9E970DC5-8D40-494F-90E1-A6105CF90DF5}" destId="{F121A62A-1036-4397-9D49-1330D76B42A2}" srcOrd="0" destOrd="0" presId="urn:microsoft.com/office/officeart/2005/8/layout/list1"/>
    <dgm:cxn modelId="{DCC115DB-7C43-493D-82FE-B6203994853A}" srcId="{04B5A454-B4B2-4DFB-B99A-9B9520752E5C}" destId="{6181391E-AA10-4F80-85AC-6EFC46703085}" srcOrd="1" destOrd="0" parTransId="{FB2414D8-99F2-4302-90CA-F7144E401399}" sibTransId="{EB4C663A-D752-416A-BBD0-E90267394E73}"/>
    <dgm:cxn modelId="{A37E716C-6D9D-4B3E-89EF-132F5368E76F}" type="presParOf" srcId="{780B048F-1F80-4AA2-B08A-0D3C7B8A9899}" destId="{B4D83D62-2E84-4BCE-91D4-F0769E261C67}" srcOrd="0" destOrd="0" presId="urn:microsoft.com/office/officeart/2005/8/layout/list1"/>
    <dgm:cxn modelId="{B7AB5552-2284-4FFE-BC2C-FDB7789123E1}" type="presParOf" srcId="{B4D83D62-2E84-4BCE-91D4-F0769E261C67}" destId="{7FEE354E-45A6-4C40-AE0F-AD5BB2946B5C}" srcOrd="0" destOrd="0" presId="urn:microsoft.com/office/officeart/2005/8/layout/list1"/>
    <dgm:cxn modelId="{13DC7312-0B8E-480D-9B66-8EA4205FB429}" type="presParOf" srcId="{B4D83D62-2E84-4BCE-91D4-F0769E261C67}" destId="{B5F53D8D-F9CF-4393-85BC-02F0B177261C}" srcOrd="1" destOrd="0" presId="urn:microsoft.com/office/officeart/2005/8/layout/list1"/>
    <dgm:cxn modelId="{4E945BDD-8FA9-42D2-930B-72DF513BF7BA}" type="presParOf" srcId="{780B048F-1F80-4AA2-B08A-0D3C7B8A9899}" destId="{CA2CC8F0-A4C7-4B99-ADD3-058E3636BB1D}" srcOrd="1" destOrd="0" presId="urn:microsoft.com/office/officeart/2005/8/layout/list1"/>
    <dgm:cxn modelId="{25B5B615-2949-4317-97FB-4A6B9517FAAB}" type="presParOf" srcId="{780B048F-1F80-4AA2-B08A-0D3C7B8A9899}" destId="{D6110A8E-6618-4032-8D48-A785DDCA71C7}" srcOrd="2" destOrd="0" presId="urn:microsoft.com/office/officeart/2005/8/layout/list1"/>
    <dgm:cxn modelId="{8CE17A58-860A-41FD-BBD2-A886C835847F}" type="presParOf" srcId="{780B048F-1F80-4AA2-B08A-0D3C7B8A9899}" destId="{C7631CB8-3A58-4079-96F3-EAA8953679C2}" srcOrd="3" destOrd="0" presId="urn:microsoft.com/office/officeart/2005/8/layout/list1"/>
    <dgm:cxn modelId="{C63F3482-4698-4854-9981-78EC0B8B47D8}" type="presParOf" srcId="{780B048F-1F80-4AA2-B08A-0D3C7B8A9899}" destId="{80E807C1-1F17-4BE7-A925-4AD670657093}" srcOrd="4" destOrd="0" presId="urn:microsoft.com/office/officeart/2005/8/layout/list1"/>
    <dgm:cxn modelId="{7666C0E0-0071-4254-9274-8C4741D706D9}" type="presParOf" srcId="{80E807C1-1F17-4BE7-A925-4AD670657093}" destId="{F121A62A-1036-4397-9D49-1330D76B42A2}" srcOrd="0" destOrd="0" presId="urn:microsoft.com/office/officeart/2005/8/layout/list1"/>
    <dgm:cxn modelId="{6F1889C6-B7E6-4614-AC14-EBEA2B1DEE50}" type="presParOf" srcId="{80E807C1-1F17-4BE7-A925-4AD670657093}" destId="{BCC8AB28-DB1E-484C-85D9-C2E14F80238B}" srcOrd="1" destOrd="0" presId="urn:microsoft.com/office/officeart/2005/8/layout/list1"/>
    <dgm:cxn modelId="{3134F684-0E6B-4031-AA73-FFDA51E5D306}" type="presParOf" srcId="{780B048F-1F80-4AA2-B08A-0D3C7B8A9899}" destId="{27B52661-10B5-4BB8-B1BC-D771669C8D73}" srcOrd="5" destOrd="0" presId="urn:microsoft.com/office/officeart/2005/8/layout/list1"/>
    <dgm:cxn modelId="{407981CB-6DD4-4099-A87E-A5891FAA8EAC}" type="presParOf" srcId="{780B048F-1F80-4AA2-B08A-0D3C7B8A9899}" destId="{722F69E1-1371-4DAB-B84C-D3136AB91006}" srcOrd="6" destOrd="0" presId="urn:microsoft.com/office/officeart/2005/8/layout/list1"/>
    <dgm:cxn modelId="{D8EF7EA6-0B65-4549-BA11-C75ABF6175F9}" type="presParOf" srcId="{780B048F-1F80-4AA2-B08A-0D3C7B8A9899}" destId="{5CE4492A-D6B6-4F48-877C-0D5A450F5E06}" srcOrd="7" destOrd="0" presId="urn:microsoft.com/office/officeart/2005/8/layout/list1"/>
    <dgm:cxn modelId="{ADCAD004-AED7-40A9-B98E-B6C1C1775355}" type="presParOf" srcId="{780B048F-1F80-4AA2-B08A-0D3C7B8A9899}" destId="{4326373A-8573-47E4-8D8F-AE130EB51E97}" srcOrd="8" destOrd="0" presId="urn:microsoft.com/office/officeart/2005/8/layout/list1"/>
    <dgm:cxn modelId="{C0F530D7-2BB4-4CF6-A7CF-67ABE2B096EE}" type="presParOf" srcId="{4326373A-8573-47E4-8D8F-AE130EB51E97}" destId="{2DDFE0A5-857D-4440-B2A7-DBE4D0A69423}" srcOrd="0" destOrd="0" presId="urn:microsoft.com/office/officeart/2005/8/layout/list1"/>
    <dgm:cxn modelId="{C00507BB-C708-4030-AC59-DCCF3888D9D9}" type="presParOf" srcId="{4326373A-8573-47E4-8D8F-AE130EB51E97}" destId="{23285E2D-9EA9-44E0-8171-865B27E3183D}" srcOrd="1" destOrd="0" presId="urn:microsoft.com/office/officeart/2005/8/layout/list1"/>
    <dgm:cxn modelId="{55B70242-DCA8-4707-8AC8-D2CE0D8C5D3A}" type="presParOf" srcId="{780B048F-1F80-4AA2-B08A-0D3C7B8A9899}" destId="{B0C66139-481E-4C5E-ABC1-789D415FF14C}" srcOrd="9" destOrd="0" presId="urn:microsoft.com/office/officeart/2005/8/layout/list1"/>
    <dgm:cxn modelId="{652E4F37-7B97-4F0C-93D8-22EF952FBC65}" type="presParOf" srcId="{780B048F-1F80-4AA2-B08A-0D3C7B8A9899}" destId="{DD02F3D8-99C6-4BCD-99E7-04081B9060E6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C009623-F0D1-4812-BC60-D1F4566D0FB4}" type="doc">
      <dgm:prSet loTypeId="urn:microsoft.com/office/officeart/2005/8/layout/vList5" loCatId="list" qsTypeId="urn:microsoft.com/office/officeart/2005/8/quickstyle/simple1" qsCatId="simple" csTypeId="urn:microsoft.com/office/officeart/2005/8/colors/accent1_3" csCatId="accent1" phldr="1"/>
      <dgm:spPr/>
      <dgm:t>
        <a:bodyPr/>
        <a:lstStyle/>
        <a:p>
          <a:endParaRPr lang="pt-PT"/>
        </a:p>
      </dgm:t>
    </dgm:pt>
    <dgm:pt modelId="{A647BB23-4923-4E6B-A01C-CBF6CE47ADF5}">
      <dgm:prSet phldrT="[Texto]"/>
      <dgm:spPr/>
      <dgm:t>
        <a:bodyPr/>
        <a:lstStyle/>
        <a:p>
          <a:r>
            <a:rPr lang="pt-PT" dirty="0"/>
            <a:t>Administrador</a:t>
          </a:r>
        </a:p>
      </dgm:t>
    </dgm:pt>
    <dgm:pt modelId="{A95E24E2-86A9-43FE-BB74-43B6B6EF4F6C}" type="parTrans" cxnId="{D9B256BA-AA3B-46DF-8A61-2044D30B8DAB}">
      <dgm:prSet/>
      <dgm:spPr/>
      <dgm:t>
        <a:bodyPr/>
        <a:lstStyle/>
        <a:p>
          <a:endParaRPr lang="pt-PT"/>
        </a:p>
      </dgm:t>
    </dgm:pt>
    <dgm:pt modelId="{5776697C-F491-4947-BEB7-6430DD1EE4DA}" type="sibTrans" cxnId="{D9B256BA-AA3B-46DF-8A61-2044D30B8DAB}">
      <dgm:prSet/>
      <dgm:spPr/>
      <dgm:t>
        <a:bodyPr/>
        <a:lstStyle/>
        <a:p>
          <a:endParaRPr lang="pt-PT"/>
        </a:p>
      </dgm:t>
    </dgm:pt>
    <dgm:pt modelId="{6C62F336-FA83-479F-B425-0B1A15287A7F}">
      <dgm:prSet phldrT="[Texto]" phldr="1"/>
      <dgm:spPr/>
      <dgm:t>
        <a:bodyPr/>
        <a:lstStyle/>
        <a:p>
          <a:endParaRPr lang="pt-PT"/>
        </a:p>
      </dgm:t>
    </dgm:pt>
    <dgm:pt modelId="{B92053EB-94A6-42D0-85C3-3CBA6988595F}" type="parTrans" cxnId="{EE9C6DEC-90DF-4AA9-AD7C-53C93FCB91E8}">
      <dgm:prSet/>
      <dgm:spPr/>
      <dgm:t>
        <a:bodyPr/>
        <a:lstStyle/>
        <a:p>
          <a:endParaRPr lang="pt-PT"/>
        </a:p>
      </dgm:t>
    </dgm:pt>
    <dgm:pt modelId="{9F0B8E03-F363-4EED-B3A8-74FB96C7D3E2}" type="sibTrans" cxnId="{EE9C6DEC-90DF-4AA9-AD7C-53C93FCB91E8}">
      <dgm:prSet/>
      <dgm:spPr/>
      <dgm:t>
        <a:bodyPr/>
        <a:lstStyle/>
        <a:p>
          <a:endParaRPr lang="pt-PT"/>
        </a:p>
      </dgm:t>
    </dgm:pt>
    <dgm:pt modelId="{A2F03735-574F-496E-818E-9C0EABB98E6E}">
      <dgm:prSet phldrT="[Texto]" phldr="1"/>
      <dgm:spPr/>
      <dgm:t>
        <a:bodyPr/>
        <a:lstStyle/>
        <a:p>
          <a:endParaRPr lang="pt-PT"/>
        </a:p>
      </dgm:t>
    </dgm:pt>
    <dgm:pt modelId="{424D852C-5DEE-47AE-8C87-E18C5B5E89B1}" type="parTrans" cxnId="{CCD81FCB-6EC1-469E-A875-CC1E9F0FC07B}">
      <dgm:prSet/>
      <dgm:spPr/>
      <dgm:t>
        <a:bodyPr/>
        <a:lstStyle/>
        <a:p>
          <a:endParaRPr lang="pt-PT"/>
        </a:p>
      </dgm:t>
    </dgm:pt>
    <dgm:pt modelId="{97D71E4F-9DD5-4297-A8CD-76BB44E793BA}" type="sibTrans" cxnId="{CCD81FCB-6EC1-469E-A875-CC1E9F0FC07B}">
      <dgm:prSet/>
      <dgm:spPr/>
      <dgm:t>
        <a:bodyPr/>
        <a:lstStyle/>
        <a:p>
          <a:endParaRPr lang="pt-PT"/>
        </a:p>
      </dgm:t>
    </dgm:pt>
    <dgm:pt modelId="{3738B5AF-DFF3-436F-BBD5-531A0294DDFF}">
      <dgm:prSet phldrT="[Texto]"/>
      <dgm:spPr/>
      <dgm:t>
        <a:bodyPr/>
        <a:lstStyle/>
        <a:p>
          <a:r>
            <a:rPr lang="pt-PT" dirty="0"/>
            <a:t>Funcionário</a:t>
          </a:r>
        </a:p>
      </dgm:t>
    </dgm:pt>
    <dgm:pt modelId="{9978579A-825B-48BE-8F9D-FDDEA4793E42}" type="parTrans" cxnId="{A93850BF-6158-4BAF-856D-132A0532CD24}">
      <dgm:prSet/>
      <dgm:spPr/>
      <dgm:t>
        <a:bodyPr/>
        <a:lstStyle/>
        <a:p>
          <a:endParaRPr lang="pt-PT"/>
        </a:p>
      </dgm:t>
    </dgm:pt>
    <dgm:pt modelId="{2555C721-DDD1-4532-9A39-D7E253A022C9}" type="sibTrans" cxnId="{A93850BF-6158-4BAF-856D-132A0532CD24}">
      <dgm:prSet/>
      <dgm:spPr/>
      <dgm:t>
        <a:bodyPr/>
        <a:lstStyle/>
        <a:p>
          <a:endParaRPr lang="pt-PT"/>
        </a:p>
      </dgm:t>
    </dgm:pt>
    <dgm:pt modelId="{8151F971-0889-43DE-A451-F7D70B356E22}">
      <dgm:prSet phldrT="[Texto]" phldr="1"/>
      <dgm:spPr/>
      <dgm:t>
        <a:bodyPr/>
        <a:lstStyle/>
        <a:p>
          <a:endParaRPr lang="pt-PT"/>
        </a:p>
      </dgm:t>
    </dgm:pt>
    <dgm:pt modelId="{65518061-6B5F-439A-B3CD-034C6460AF35}" type="parTrans" cxnId="{19B82C05-0946-4AA6-8BEA-797EF641D971}">
      <dgm:prSet/>
      <dgm:spPr/>
      <dgm:t>
        <a:bodyPr/>
        <a:lstStyle/>
        <a:p>
          <a:endParaRPr lang="pt-PT"/>
        </a:p>
      </dgm:t>
    </dgm:pt>
    <dgm:pt modelId="{281E62B7-8958-46A7-93C5-2E8E5E5EDA0D}" type="sibTrans" cxnId="{19B82C05-0946-4AA6-8BEA-797EF641D971}">
      <dgm:prSet/>
      <dgm:spPr/>
      <dgm:t>
        <a:bodyPr/>
        <a:lstStyle/>
        <a:p>
          <a:endParaRPr lang="pt-PT"/>
        </a:p>
      </dgm:t>
    </dgm:pt>
    <dgm:pt modelId="{3B2ADCEA-FF07-4EDE-BEBF-4024AF09A40D}">
      <dgm:prSet phldrT="[Texto]" phldr="1"/>
      <dgm:spPr/>
      <dgm:t>
        <a:bodyPr/>
        <a:lstStyle/>
        <a:p>
          <a:endParaRPr lang="pt-PT"/>
        </a:p>
      </dgm:t>
    </dgm:pt>
    <dgm:pt modelId="{7E2E6FB1-9CB6-450D-8C6B-E06077952523}" type="parTrans" cxnId="{13473ED1-BC08-4963-8CF9-EA1A8D06D72A}">
      <dgm:prSet/>
      <dgm:spPr/>
      <dgm:t>
        <a:bodyPr/>
        <a:lstStyle/>
        <a:p>
          <a:endParaRPr lang="pt-PT"/>
        </a:p>
      </dgm:t>
    </dgm:pt>
    <dgm:pt modelId="{F6240BA9-DD43-4A96-91E7-0DC08404B2BD}" type="sibTrans" cxnId="{13473ED1-BC08-4963-8CF9-EA1A8D06D72A}">
      <dgm:prSet/>
      <dgm:spPr/>
      <dgm:t>
        <a:bodyPr/>
        <a:lstStyle/>
        <a:p>
          <a:endParaRPr lang="pt-PT"/>
        </a:p>
      </dgm:t>
    </dgm:pt>
    <dgm:pt modelId="{3137E42E-13E7-4349-BF12-673B7DD9197D}">
      <dgm:prSet phldrT="[Texto]"/>
      <dgm:spPr/>
      <dgm:t>
        <a:bodyPr/>
        <a:lstStyle/>
        <a:p>
          <a:r>
            <a:rPr lang="pt-PT" dirty="0"/>
            <a:t>Cliente</a:t>
          </a:r>
        </a:p>
      </dgm:t>
    </dgm:pt>
    <dgm:pt modelId="{A73B8696-AF4A-49FC-A217-1A6F5555EE27}" type="parTrans" cxnId="{E7B56021-52EB-4A96-83A1-5B7DAB6786AA}">
      <dgm:prSet/>
      <dgm:spPr/>
      <dgm:t>
        <a:bodyPr/>
        <a:lstStyle/>
        <a:p>
          <a:endParaRPr lang="pt-PT"/>
        </a:p>
      </dgm:t>
    </dgm:pt>
    <dgm:pt modelId="{F2EFFABD-633E-489E-8D0B-2183369CE078}" type="sibTrans" cxnId="{E7B56021-52EB-4A96-83A1-5B7DAB6786AA}">
      <dgm:prSet/>
      <dgm:spPr/>
      <dgm:t>
        <a:bodyPr/>
        <a:lstStyle/>
        <a:p>
          <a:endParaRPr lang="pt-PT"/>
        </a:p>
      </dgm:t>
    </dgm:pt>
    <dgm:pt modelId="{F49D2664-69DD-4605-8887-C10B2D8AA23D}">
      <dgm:prSet phldrT="[Texto]" phldr="1"/>
      <dgm:spPr/>
      <dgm:t>
        <a:bodyPr/>
        <a:lstStyle/>
        <a:p>
          <a:endParaRPr lang="pt-PT" dirty="0"/>
        </a:p>
      </dgm:t>
    </dgm:pt>
    <dgm:pt modelId="{56C6E018-1871-4F1C-975A-81E64E72F3AD}" type="parTrans" cxnId="{9F568D58-73CF-4F7F-BB61-DCD80F5CD4BE}">
      <dgm:prSet/>
      <dgm:spPr/>
      <dgm:t>
        <a:bodyPr/>
        <a:lstStyle/>
        <a:p>
          <a:endParaRPr lang="pt-PT"/>
        </a:p>
      </dgm:t>
    </dgm:pt>
    <dgm:pt modelId="{11B9DB38-0D17-443B-BE82-572425FEC629}" type="sibTrans" cxnId="{9F568D58-73CF-4F7F-BB61-DCD80F5CD4BE}">
      <dgm:prSet/>
      <dgm:spPr/>
      <dgm:t>
        <a:bodyPr/>
        <a:lstStyle/>
        <a:p>
          <a:endParaRPr lang="pt-PT"/>
        </a:p>
      </dgm:t>
    </dgm:pt>
    <dgm:pt modelId="{D2BD1942-4AF9-40EF-8732-946CE13B94C9}">
      <dgm:prSet phldrT="[Texto]" phldr="1"/>
      <dgm:spPr/>
      <dgm:t>
        <a:bodyPr/>
        <a:lstStyle/>
        <a:p>
          <a:endParaRPr lang="pt-PT"/>
        </a:p>
      </dgm:t>
    </dgm:pt>
    <dgm:pt modelId="{A291AB13-711B-48D5-80B3-42CA1DE13239}" type="parTrans" cxnId="{4744E741-1934-4DF4-A36F-E2A8DA161117}">
      <dgm:prSet/>
      <dgm:spPr/>
      <dgm:t>
        <a:bodyPr/>
        <a:lstStyle/>
        <a:p>
          <a:endParaRPr lang="pt-PT"/>
        </a:p>
      </dgm:t>
    </dgm:pt>
    <dgm:pt modelId="{856D082C-C137-4B71-B3BE-607E1BC1D245}" type="sibTrans" cxnId="{4744E741-1934-4DF4-A36F-E2A8DA161117}">
      <dgm:prSet/>
      <dgm:spPr/>
      <dgm:t>
        <a:bodyPr/>
        <a:lstStyle/>
        <a:p>
          <a:endParaRPr lang="pt-PT"/>
        </a:p>
      </dgm:t>
    </dgm:pt>
    <dgm:pt modelId="{E061535F-9AC3-4751-A5ED-8AC5B4689A25}" type="pres">
      <dgm:prSet presAssocID="{DC009623-F0D1-4812-BC60-D1F4566D0FB4}" presName="Name0" presStyleCnt="0">
        <dgm:presLayoutVars>
          <dgm:dir/>
          <dgm:animLvl val="lvl"/>
          <dgm:resizeHandles val="exact"/>
        </dgm:presLayoutVars>
      </dgm:prSet>
      <dgm:spPr/>
    </dgm:pt>
    <dgm:pt modelId="{EBD65098-DB20-456D-A338-560CD237E38D}" type="pres">
      <dgm:prSet presAssocID="{A647BB23-4923-4E6B-A01C-CBF6CE47ADF5}" presName="linNode" presStyleCnt="0"/>
      <dgm:spPr/>
    </dgm:pt>
    <dgm:pt modelId="{A6BD0E1F-308A-4ED6-8205-BEFF1A7ABD6E}" type="pres">
      <dgm:prSet presAssocID="{A647BB23-4923-4E6B-A01C-CBF6CE47ADF5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52907DDE-2C5B-401B-8805-C3E60D812EC6}" type="pres">
      <dgm:prSet presAssocID="{A647BB23-4923-4E6B-A01C-CBF6CE47ADF5}" presName="descendantText" presStyleLbl="alignAccFollowNode1" presStyleIdx="0" presStyleCnt="3">
        <dgm:presLayoutVars>
          <dgm:bulletEnabled val="1"/>
        </dgm:presLayoutVars>
      </dgm:prSet>
      <dgm:spPr/>
    </dgm:pt>
    <dgm:pt modelId="{2FCB0913-EF42-4234-80FB-2B0122CD4314}" type="pres">
      <dgm:prSet presAssocID="{5776697C-F491-4947-BEB7-6430DD1EE4DA}" presName="sp" presStyleCnt="0"/>
      <dgm:spPr/>
    </dgm:pt>
    <dgm:pt modelId="{46D6F9BC-4E6D-429B-A1CB-215269B798F4}" type="pres">
      <dgm:prSet presAssocID="{3738B5AF-DFF3-436F-BBD5-531A0294DDFF}" presName="linNode" presStyleCnt="0"/>
      <dgm:spPr/>
    </dgm:pt>
    <dgm:pt modelId="{53B199E6-54B5-4368-AEAC-FFFD19DA0A31}" type="pres">
      <dgm:prSet presAssocID="{3738B5AF-DFF3-436F-BBD5-531A0294DDFF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B1550616-06B6-4175-8602-F426565522E0}" type="pres">
      <dgm:prSet presAssocID="{3738B5AF-DFF3-436F-BBD5-531A0294DDFF}" presName="descendantText" presStyleLbl="alignAccFollowNode1" presStyleIdx="1" presStyleCnt="3">
        <dgm:presLayoutVars>
          <dgm:bulletEnabled val="1"/>
        </dgm:presLayoutVars>
      </dgm:prSet>
      <dgm:spPr/>
    </dgm:pt>
    <dgm:pt modelId="{4654DFD3-F18C-4D75-9220-E5242784CFB5}" type="pres">
      <dgm:prSet presAssocID="{2555C721-DDD1-4532-9A39-D7E253A022C9}" presName="sp" presStyleCnt="0"/>
      <dgm:spPr/>
    </dgm:pt>
    <dgm:pt modelId="{DBBCE914-E3F9-4ABA-AA51-72E98115B679}" type="pres">
      <dgm:prSet presAssocID="{3137E42E-13E7-4349-BF12-673B7DD9197D}" presName="linNode" presStyleCnt="0"/>
      <dgm:spPr/>
    </dgm:pt>
    <dgm:pt modelId="{658E1A33-C976-4FE1-A3A6-3F71CE8D650E}" type="pres">
      <dgm:prSet presAssocID="{3137E42E-13E7-4349-BF12-673B7DD9197D}" presName="parentText" presStyleLbl="node1" presStyleIdx="2" presStyleCnt="3">
        <dgm:presLayoutVars>
          <dgm:chMax val="1"/>
          <dgm:bulletEnabled val="1"/>
        </dgm:presLayoutVars>
      </dgm:prSet>
      <dgm:spPr/>
    </dgm:pt>
    <dgm:pt modelId="{160E5785-85A6-4BE7-A0B7-0E9ADCD72DAD}" type="pres">
      <dgm:prSet presAssocID="{3137E42E-13E7-4349-BF12-673B7DD9197D}" presName="descendantText" presStyleLbl="alignAccFollowNode1" presStyleIdx="2" presStyleCnt="3">
        <dgm:presLayoutVars>
          <dgm:bulletEnabled val="1"/>
        </dgm:presLayoutVars>
      </dgm:prSet>
      <dgm:spPr/>
    </dgm:pt>
  </dgm:ptLst>
  <dgm:cxnLst>
    <dgm:cxn modelId="{19B82C05-0946-4AA6-8BEA-797EF641D971}" srcId="{3738B5AF-DFF3-436F-BBD5-531A0294DDFF}" destId="{8151F971-0889-43DE-A451-F7D70B356E22}" srcOrd="0" destOrd="0" parTransId="{65518061-6B5F-439A-B3CD-034C6460AF35}" sibTransId="{281E62B7-8958-46A7-93C5-2E8E5E5EDA0D}"/>
    <dgm:cxn modelId="{2100AE0E-B624-4B45-94BD-C4E066092B93}" type="presOf" srcId="{DC009623-F0D1-4812-BC60-D1F4566D0FB4}" destId="{E061535F-9AC3-4751-A5ED-8AC5B4689A25}" srcOrd="0" destOrd="0" presId="urn:microsoft.com/office/officeart/2005/8/layout/vList5"/>
    <dgm:cxn modelId="{DE6FBF1B-1C07-4E0B-874B-C0402054672A}" type="presOf" srcId="{D2BD1942-4AF9-40EF-8732-946CE13B94C9}" destId="{160E5785-85A6-4BE7-A0B7-0E9ADCD72DAD}" srcOrd="0" destOrd="1" presId="urn:microsoft.com/office/officeart/2005/8/layout/vList5"/>
    <dgm:cxn modelId="{C5C0551C-547B-4049-8899-FC66459F5A3B}" type="presOf" srcId="{F49D2664-69DD-4605-8887-C10B2D8AA23D}" destId="{160E5785-85A6-4BE7-A0B7-0E9ADCD72DAD}" srcOrd="0" destOrd="0" presId="urn:microsoft.com/office/officeart/2005/8/layout/vList5"/>
    <dgm:cxn modelId="{E7B56021-52EB-4A96-83A1-5B7DAB6786AA}" srcId="{DC009623-F0D1-4812-BC60-D1F4566D0FB4}" destId="{3137E42E-13E7-4349-BF12-673B7DD9197D}" srcOrd="2" destOrd="0" parTransId="{A73B8696-AF4A-49FC-A217-1A6F5555EE27}" sibTransId="{F2EFFABD-633E-489E-8D0B-2183369CE078}"/>
    <dgm:cxn modelId="{8CF5F833-AE90-48ED-BDB1-9070EEBA0969}" type="presOf" srcId="{3B2ADCEA-FF07-4EDE-BEBF-4024AF09A40D}" destId="{B1550616-06B6-4175-8602-F426565522E0}" srcOrd="0" destOrd="1" presId="urn:microsoft.com/office/officeart/2005/8/layout/vList5"/>
    <dgm:cxn modelId="{1A11E75B-BD2A-47FA-92D1-1A6689B739B5}" type="presOf" srcId="{3738B5AF-DFF3-436F-BBD5-531A0294DDFF}" destId="{53B199E6-54B5-4368-AEAC-FFFD19DA0A31}" srcOrd="0" destOrd="0" presId="urn:microsoft.com/office/officeart/2005/8/layout/vList5"/>
    <dgm:cxn modelId="{4744E741-1934-4DF4-A36F-E2A8DA161117}" srcId="{3137E42E-13E7-4349-BF12-673B7DD9197D}" destId="{D2BD1942-4AF9-40EF-8732-946CE13B94C9}" srcOrd="1" destOrd="0" parTransId="{A291AB13-711B-48D5-80B3-42CA1DE13239}" sibTransId="{856D082C-C137-4B71-B3BE-607E1BC1D245}"/>
    <dgm:cxn modelId="{9A9AC14C-18F2-4780-A651-BE1B362B40DA}" type="presOf" srcId="{8151F971-0889-43DE-A451-F7D70B356E22}" destId="{B1550616-06B6-4175-8602-F426565522E0}" srcOrd="0" destOrd="0" presId="urn:microsoft.com/office/officeart/2005/8/layout/vList5"/>
    <dgm:cxn modelId="{34A0C551-3255-414D-9261-77FC307DC294}" type="presOf" srcId="{A647BB23-4923-4E6B-A01C-CBF6CE47ADF5}" destId="{A6BD0E1F-308A-4ED6-8205-BEFF1A7ABD6E}" srcOrd="0" destOrd="0" presId="urn:microsoft.com/office/officeart/2005/8/layout/vList5"/>
    <dgm:cxn modelId="{29E56375-7A1B-41D0-B5E2-4215B303E8F6}" type="presOf" srcId="{6C62F336-FA83-479F-B425-0B1A15287A7F}" destId="{52907DDE-2C5B-401B-8805-C3E60D812EC6}" srcOrd="0" destOrd="0" presId="urn:microsoft.com/office/officeart/2005/8/layout/vList5"/>
    <dgm:cxn modelId="{9F568D58-73CF-4F7F-BB61-DCD80F5CD4BE}" srcId="{3137E42E-13E7-4349-BF12-673B7DD9197D}" destId="{F49D2664-69DD-4605-8887-C10B2D8AA23D}" srcOrd="0" destOrd="0" parTransId="{56C6E018-1871-4F1C-975A-81E64E72F3AD}" sibTransId="{11B9DB38-0D17-443B-BE82-572425FEC629}"/>
    <dgm:cxn modelId="{D9B256BA-AA3B-46DF-8A61-2044D30B8DAB}" srcId="{DC009623-F0D1-4812-BC60-D1F4566D0FB4}" destId="{A647BB23-4923-4E6B-A01C-CBF6CE47ADF5}" srcOrd="0" destOrd="0" parTransId="{A95E24E2-86A9-43FE-BB74-43B6B6EF4F6C}" sibTransId="{5776697C-F491-4947-BEB7-6430DD1EE4DA}"/>
    <dgm:cxn modelId="{A93850BF-6158-4BAF-856D-132A0532CD24}" srcId="{DC009623-F0D1-4812-BC60-D1F4566D0FB4}" destId="{3738B5AF-DFF3-436F-BBD5-531A0294DDFF}" srcOrd="1" destOrd="0" parTransId="{9978579A-825B-48BE-8F9D-FDDEA4793E42}" sibTransId="{2555C721-DDD1-4532-9A39-D7E253A022C9}"/>
    <dgm:cxn modelId="{CCD81FCB-6EC1-469E-A875-CC1E9F0FC07B}" srcId="{A647BB23-4923-4E6B-A01C-CBF6CE47ADF5}" destId="{A2F03735-574F-496E-818E-9C0EABB98E6E}" srcOrd="1" destOrd="0" parTransId="{424D852C-5DEE-47AE-8C87-E18C5B5E89B1}" sibTransId="{97D71E4F-9DD5-4297-A8CD-76BB44E793BA}"/>
    <dgm:cxn modelId="{13473ED1-BC08-4963-8CF9-EA1A8D06D72A}" srcId="{3738B5AF-DFF3-436F-BBD5-531A0294DDFF}" destId="{3B2ADCEA-FF07-4EDE-BEBF-4024AF09A40D}" srcOrd="1" destOrd="0" parTransId="{7E2E6FB1-9CB6-450D-8C6B-E06077952523}" sibTransId="{F6240BA9-DD43-4A96-91E7-0DC08404B2BD}"/>
    <dgm:cxn modelId="{4832F9E9-E61A-4FF7-87FC-2A6294AD6062}" type="presOf" srcId="{3137E42E-13E7-4349-BF12-673B7DD9197D}" destId="{658E1A33-C976-4FE1-A3A6-3F71CE8D650E}" srcOrd="0" destOrd="0" presId="urn:microsoft.com/office/officeart/2005/8/layout/vList5"/>
    <dgm:cxn modelId="{EE9C6DEC-90DF-4AA9-AD7C-53C93FCB91E8}" srcId="{A647BB23-4923-4E6B-A01C-CBF6CE47ADF5}" destId="{6C62F336-FA83-479F-B425-0B1A15287A7F}" srcOrd="0" destOrd="0" parTransId="{B92053EB-94A6-42D0-85C3-3CBA6988595F}" sibTransId="{9F0B8E03-F363-4EED-B3A8-74FB96C7D3E2}"/>
    <dgm:cxn modelId="{4CEC7AF3-A22E-4752-AC77-4F539FF7CCA1}" type="presOf" srcId="{A2F03735-574F-496E-818E-9C0EABB98E6E}" destId="{52907DDE-2C5B-401B-8805-C3E60D812EC6}" srcOrd="0" destOrd="1" presId="urn:microsoft.com/office/officeart/2005/8/layout/vList5"/>
    <dgm:cxn modelId="{A05A580A-88D5-4867-8D6E-DA79D9D4FDC5}" type="presParOf" srcId="{E061535F-9AC3-4751-A5ED-8AC5B4689A25}" destId="{EBD65098-DB20-456D-A338-560CD237E38D}" srcOrd="0" destOrd="0" presId="urn:microsoft.com/office/officeart/2005/8/layout/vList5"/>
    <dgm:cxn modelId="{B5310B6C-BDBF-4A43-B869-774146614FC7}" type="presParOf" srcId="{EBD65098-DB20-456D-A338-560CD237E38D}" destId="{A6BD0E1F-308A-4ED6-8205-BEFF1A7ABD6E}" srcOrd="0" destOrd="0" presId="urn:microsoft.com/office/officeart/2005/8/layout/vList5"/>
    <dgm:cxn modelId="{82856DAF-9403-4568-874F-476FAE999071}" type="presParOf" srcId="{EBD65098-DB20-456D-A338-560CD237E38D}" destId="{52907DDE-2C5B-401B-8805-C3E60D812EC6}" srcOrd="1" destOrd="0" presId="urn:microsoft.com/office/officeart/2005/8/layout/vList5"/>
    <dgm:cxn modelId="{7BDE812C-F156-4B0A-B847-784BDE74F818}" type="presParOf" srcId="{E061535F-9AC3-4751-A5ED-8AC5B4689A25}" destId="{2FCB0913-EF42-4234-80FB-2B0122CD4314}" srcOrd="1" destOrd="0" presId="urn:microsoft.com/office/officeart/2005/8/layout/vList5"/>
    <dgm:cxn modelId="{C9F73F02-69B7-4754-A099-7EF73B5484B1}" type="presParOf" srcId="{E061535F-9AC3-4751-A5ED-8AC5B4689A25}" destId="{46D6F9BC-4E6D-429B-A1CB-215269B798F4}" srcOrd="2" destOrd="0" presId="urn:microsoft.com/office/officeart/2005/8/layout/vList5"/>
    <dgm:cxn modelId="{EFC98A73-2047-4253-A73D-B559DDA7894E}" type="presParOf" srcId="{46D6F9BC-4E6D-429B-A1CB-215269B798F4}" destId="{53B199E6-54B5-4368-AEAC-FFFD19DA0A31}" srcOrd="0" destOrd="0" presId="urn:microsoft.com/office/officeart/2005/8/layout/vList5"/>
    <dgm:cxn modelId="{45370942-CF09-46CA-921A-BCB5A45A870C}" type="presParOf" srcId="{46D6F9BC-4E6D-429B-A1CB-215269B798F4}" destId="{B1550616-06B6-4175-8602-F426565522E0}" srcOrd="1" destOrd="0" presId="urn:microsoft.com/office/officeart/2005/8/layout/vList5"/>
    <dgm:cxn modelId="{D3376CB0-AE20-4603-A8D8-4EC298FF92CF}" type="presParOf" srcId="{E061535F-9AC3-4751-A5ED-8AC5B4689A25}" destId="{4654DFD3-F18C-4D75-9220-E5242784CFB5}" srcOrd="3" destOrd="0" presId="urn:microsoft.com/office/officeart/2005/8/layout/vList5"/>
    <dgm:cxn modelId="{4B64F1CA-04CB-4609-A777-0CFBF2933767}" type="presParOf" srcId="{E061535F-9AC3-4751-A5ED-8AC5B4689A25}" destId="{DBBCE914-E3F9-4ABA-AA51-72E98115B679}" srcOrd="4" destOrd="0" presId="urn:microsoft.com/office/officeart/2005/8/layout/vList5"/>
    <dgm:cxn modelId="{864867F3-775C-493B-8364-C60FC35617E1}" type="presParOf" srcId="{DBBCE914-E3F9-4ABA-AA51-72E98115B679}" destId="{658E1A33-C976-4FE1-A3A6-3F71CE8D650E}" srcOrd="0" destOrd="0" presId="urn:microsoft.com/office/officeart/2005/8/layout/vList5"/>
    <dgm:cxn modelId="{A8BAB606-DDFD-4C01-937B-EEEB6206EC19}" type="presParOf" srcId="{DBBCE914-E3F9-4ABA-AA51-72E98115B679}" destId="{160E5785-85A6-4BE7-A0B7-0E9ADCD72DAD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F5499A-79E5-44F4-BF54-5F65E7A97595}">
      <dsp:nvSpPr>
        <dsp:cNvPr id="0" name=""/>
        <dsp:cNvSpPr/>
      </dsp:nvSpPr>
      <dsp:spPr>
        <a:xfrm>
          <a:off x="0" y="0"/>
          <a:ext cx="6492875" cy="0"/>
        </a:xfrm>
        <a:prstGeom prst="lin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65000"/>
                <a:shade val="92000"/>
                <a:satMod val="130000"/>
              </a:schemeClr>
            </a:gs>
            <a:gs pos="45000">
              <a:schemeClr val="lt1">
                <a:hueOff val="0"/>
                <a:satOff val="0"/>
                <a:lumOff val="0"/>
                <a:alphaOff val="0"/>
                <a:tint val="60000"/>
                <a:shade val="99000"/>
                <a:satMod val="12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C4AA0642-D193-4D4E-98AE-7F8AC21AED71}">
      <dsp:nvSpPr>
        <dsp:cNvPr id="0" name=""/>
        <dsp:cNvSpPr/>
      </dsp:nvSpPr>
      <dsp:spPr>
        <a:xfrm>
          <a:off x="0" y="0"/>
          <a:ext cx="6492875" cy="16033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1450" tIns="171450" rIns="171450" bIns="171450" numCol="1" spcCol="1270" anchor="t" anchorCtr="0">
          <a:noAutofit/>
        </a:bodyPr>
        <a:lstStyle/>
        <a:p>
          <a:pPr marL="0" lvl="0" indent="0" algn="l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4500" kern="1200" dirty="0"/>
            <a:t>Consulta de informações</a:t>
          </a:r>
          <a:endParaRPr lang="en-US" sz="4500" kern="1200" dirty="0"/>
        </a:p>
      </dsp:txBody>
      <dsp:txXfrm>
        <a:off x="0" y="0"/>
        <a:ext cx="6492875" cy="1603340"/>
      </dsp:txXfrm>
    </dsp:sp>
    <dsp:sp modelId="{C5C8D24F-FCB4-44FE-96A4-CD66646AC7A1}">
      <dsp:nvSpPr>
        <dsp:cNvPr id="0" name=""/>
        <dsp:cNvSpPr/>
      </dsp:nvSpPr>
      <dsp:spPr>
        <a:xfrm>
          <a:off x="0" y="1603340"/>
          <a:ext cx="6492875" cy="0"/>
        </a:xfrm>
        <a:prstGeom prst="lin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65000"/>
                <a:shade val="92000"/>
                <a:satMod val="130000"/>
              </a:schemeClr>
            </a:gs>
            <a:gs pos="45000">
              <a:schemeClr val="lt1">
                <a:hueOff val="0"/>
                <a:satOff val="0"/>
                <a:lumOff val="0"/>
                <a:alphaOff val="0"/>
                <a:tint val="60000"/>
                <a:shade val="99000"/>
                <a:satMod val="12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62277349-6C46-431E-ACDD-1A0D06DC761D}">
      <dsp:nvSpPr>
        <dsp:cNvPr id="0" name=""/>
        <dsp:cNvSpPr/>
      </dsp:nvSpPr>
      <dsp:spPr>
        <a:xfrm>
          <a:off x="0" y="1603340"/>
          <a:ext cx="6492875" cy="16033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1450" tIns="171450" rIns="171450" bIns="171450" numCol="1" spcCol="1270" anchor="t" anchorCtr="0">
          <a:noAutofit/>
        </a:bodyPr>
        <a:lstStyle/>
        <a:p>
          <a:pPr marL="0" lvl="0" indent="0" algn="l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500" kern="1200" dirty="0" err="1"/>
            <a:t>Requisição</a:t>
          </a:r>
          <a:r>
            <a:rPr lang="en-US" sz="4500" kern="1200" dirty="0"/>
            <a:t> de </a:t>
          </a:r>
          <a:r>
            <a:rPr lang="en-US" sz="4500" kern="1200" dirty="0" err="1"/>
            <a:t>serviços</a:t>
          </a:r>
          <a:r>
            <a:rPr lang="en-US" sz="4500" kern="1200" dirty="0"/>
            <a:t> </a:t>
          </a:r>
          <a:r>
            <a:rPr lang="en-US" sz="4500" kern="1200" dirty="0" err="1"/>
            <a:t>ao</a:t>
          </a:r>
          <a:r>
            <a:rPr lang="en-US" sz="4500" kern="1200" dirty="0"/>
            <a:t> </a:t>
          </a:r>
          <a:r>
            <a:rPr lang="en-US" sz="4500" kern="1200" dirty="0" err="1"/>
            <a:t>domícilio</a:t>
          </a:r>
          <a:endParaRPr lang="en-US" sz="4500" kern="1200" dirty="0"/>
        </a:p>
      </dsp:txBody>
      <dsp:txXfrm>
        <a:off x="0" y="1603340"/>
        <a:ext cx="6492875" cy="160334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110A8E-6618-4032-8D48-A785DDCA71C7}">
      <dsp:nvSpPr>
        <dsp:cNvPr id="0" name=""/>
        <dsp:cNvSpPr/>
      </dsp:nvSpPr>
      <dsp:spPr>
        <a:xfrm>
          <a:off x="0" y="326225"/>
          <a:ext cx="7631723" cy="17356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92307" tIns="395732" rIns="592307" bIns="135128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PT" sz="1900" kern="1200" dirty="0"/>
            <a:t>Registar na aplicação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PT" sz="1900" kern="1200" dirty="0"/>
            <a:t>Iniciar e terminar sessão na aplicação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PT" sz="1900" kern="1200" dirty="0"/>
            <a:t>Requisitar, cancelar e classificar serviços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PT" sz="1900" kern="1200" dirty="0"/>
            <a:t>Consultar informações diversas</a:t>
          </a:r>
        </a:p>
      </dsp:txBody>
      <dsp:txXfrm>
        <a:off x="0" y="326225"/>
        <a:ext cx="7631723" cy="1735650"/>
      </dsp:txXfrm>
    </dsp:sp>
    <dsp:sp modelId="{B5F53D8D-F9CF-4393-85BC-02F0B177261C}">
      <dsp:nvSpPr>
        <dsp:cNvPr id="0" name=""/>
        <dsp:cNvSpPr/>
      </dsp:nvSpPr>
      <dsp:spPr>
        <a:xfrm>
          <a:off x="381586" y="45785"/>
          <a:ext cx="5342206" cy="560880"/>
        </a:xfrm>
        <a:prstGeom prst="roundRect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1923" tIns="0" rIns="201923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900" kern="1200" dirty="0"/>
            <a:t>Utilizador</a:t>
          </a:r>
        </a:p>
      </dsp:txBody>
      <dsp:txXfrm>
        <a:off x="408966" y="73165"/>
        <a:ext cx="5287446" cy="506120"/>
      </dsp:txXfrm>
    </dsp:sp>
    <dsp:sp modelId="{722F69E1-1371-4DAB-B84C-D3136AB91006}">
      <dsp:nvSpPr>
        <dsp:cNvPr id="0" name=""/>
        <dsp:cNvSpPr/>
      </dsp:nvSpPr>
      <dsp:spPr>
        <a:xfrm>
          <a:off x="0" y="2444915"/>
          <a:ext cx="7631723" cy="1436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shade val="80000"/>
              <a:hueOff val="223096"/>
              <a:satOff val="-4529"/>
              <a:lumOff val="1533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92307" tIns="395732" rIns="592307" bIns="135128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PT" sz="1900" kern="1200" dirty="0"/>
            <a:t>Consultar serviços agendados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PT" sz="1900" kern="1200" dirty="0"/>
            <a:t>Obter direções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PT" sz="1900" kern="1200" dirty="0"/>
            <a:t>Finalizar serviços</a:t>
          </a:r>
        </a:p>
      </dsp:txBody>
      <dsp:txXfrm>
        <a:off x="0" y="2444915"/>
        <a:ext cx="7631723" cy="1436400"/>
      </dsp:txXfrm>
    </dsp:sp>
    <dsp:sp modelId="{BCC8AB28-DB1E-484C-85D9-C2E14F80238B}">
      <dsp:nvSpPr>
        <dsp:cNvPr id="0" name=""/>
        <dsp:cNvSpPr/>
      </dsp:nvSpPr>
      <dsp:spPr>
        <a:xfrm>
          <a:off x="381586" y="2164475"/>
          <a:ext cx="5342206" cy="560880"/>
        </a:xfrm>
        <a:prstGeom prst="roundRect">
          <a:avLst/>
        </a:prstGeom>
        <a:solidFill>
          <a:schemeClr val="accent1">
            <a:shade val="80000"/>
            <a:hueOff val="223096"/>
            <a:satOff val="-4529"/>
            <a:lumOff val="15339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1923" tIns="0" rIns="201923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900" kern="1200" dirty="0"/>
            <a:t>Funcionário</a:t>
          </a:r>
        </a:p>
      </dsp:txBody>
      <dsp:txXfrm>
        <a:off x="408966" y="2191855"/>
        <a:ext cx="5287446" cy="506120"/>
      </dsp:txXfrm>
    </dsp:sp>
    <dsp:sp modelId="{DD02F3D8-99C6-4BCD-99E7-04081B9060E6}">
      <dsp:nvSpPr>
        <dsp:cNvPr id="0" name=""/>
        <dsp:cNvSpPr/>
      </dsp:nvSpPr>
      <dsp:spPr>
        <a:xfrm>
          <a:off x="0" y="4264355"/>
          <a:ext cx="7631723" cy="11072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shade val="80000"/>
              <a:hueOff val="446191"/>
              <a:satOff val="-9058"/>
              <a:lumOff val="3067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92307" tIns="395732" rIns="592307" bIns="135128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PT" sz="1900" kern="1200" dirty="0"/>
            <a:t>Registar funcionários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PT" sz="1900" kern="1200" dirty="0"/>
            <a:t>Inativar funcionários</a:t>
          </a:r>
        </a:p>
      </dsp:txBody>
      <dsp:txXfrm>
        <a:off x="0" y="4264355"/>
        <a:ext cx="7631723" cy="1107225"/>
      </dsp:txXfrm>
    </dsp:sp>
    <dsp:sp modelId="{23285E2D-9EA9-44E0-8171-865B27E3183D}">
      <dsp:nvSpPr>
        <dsp:cNvPr id="0" name=""/>
        <dsp:cNvSpPr/>
      </dsp:nvSpPr>
      <dsp:spPr>
        <a:xfrm>
          <a:off x="381586" y="3983915"/>
          <a:ext cx="5342206" cy="560880"/>
        </a:xfrm>
        <a:prstGeom prst="roundRect">
          <a:avLst/>
        </a:prstGeom>
        <a:solidFill>
          <a:schemeClr val="accent1">
            <a:shade val="80000"/>
            <a:hueOff val="446191"/>
            <a:satOff val="-9058"/>
            <a:lumOff val="30677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1923" tIns="0" rIns="201923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900" kern="1200" dirty="0"/>
            <a:t>Administrador</a:t>
          </a:r>
        </a:p>
      </dsp:txBody>
      <dsp:txXfrm>
        <a:off x="408966" y="4011295"/>
        <a:ext cx="5287446" cy="50612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907DDE-2C5B-401B-8805-C3E60D812EC6}">
      <dsp:nvSpPr>
        <dsp:cNvPr id="0" name=""/>
        <dsp:cNvSpPr/>
      </dsp:nvSpPr>
      <dsp:spPr>
        <a:xfrm rot="5400000">
          <a:off x="3737391" y="-1227948"/>
          <a:ext cx="1355526" cy="4155440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66675" rIns="133350" bIns="66675" numCol="1" spcCol="1270" anchor="ctr" anchorCtr="0">
          <a:noAutofit/>
        </a:bodyPr>
        <a:lstStyle/>
        <a:p>
          <a:pPr marL="285750" lvl="1" indent="-285750" algn="l" defTabSz="1555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pt-PT" sz="3500" kern="1200"/>
        </a:p>
        <a:p>
          <a:pPr marL="285750" lvl="1" indent="-285750" algn="l" defTabSz="1555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pt-PT" sz="3500" kern="1200"/>
        </a:p>
      </dsp:txBody>
      <dsp:txXfrm rot="-5400000">
        <a:off x="2337435" y="238179"/>
        <a:ext cx="4089269" cy="1223184"/>
      </dsp:txXfrm>
    </dsp:sp>
    <dsp:sp modelId="{A6BD0E1F-308A-4ED6-8205-BEFF1A7ABD6E}">
      <dsp:nvSpPr>
        <dsp:cNvPr id="0" name=""/>
        <dsp:cNvSpPr/>
      </dsp:nvSpPr>
      <dsp:spPr>
        <a:xfrm>
          <a:off x="0" y="2567"/>
          <a:ext cx="2337435" cy="1694408"/>
        </a:xfrm>
        <a:prstGeom prst="roundRect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500" kern="1200" dirty="0"/>
            <a:t>Administrador</a:t>
          </a:r>
        </a:p>
      </dsp:txBody>
      <dsp:txXfrm>
        <a:off x="82714" y="85281"/>
        <a:ext cx="2172007" cy="1528980"/>
      </dsp:txXfrm>
    </dsp:sp>
    <dsp:sp modelId="{B1550616-06B6-4175-8602-F426565522E0}">
      <dsp:nvSpPr>
        <dsp:cNvPr id="0" name=""/>
        <dsp:cNvSpPr/>
      </dsp:nvSpPr>
      <dsp:spPr>
        <a:xfrm rot="5400000">
          <a:off x="3737391" y="551179"/>
          <a:ext cx="1355526" cy="4155440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66675" rIns="133350" bIns="66675" numCol="1" spcCol="1270" anchor="ctr" anchorCtr="0">
          <a:noAutofit/>
        </a:bodyPr>
        <a:lstStyle/>
        <a:p>
          <a:pPr marL="285750" lvl="1" indent="-285750" algn="l" defTabSz="1555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pt-PT" sz="3500" kern="1200"/>
        </a:p>
        <a:p>
          <a:pPr marL="285750" lvl="1" indent="-285750" algn="l" defTabSz="1555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pt-PT" sz="3500" kern="1200"/>
        </a:p>
      </dsp:txBody>
      <dsp:txXfrm rot="-5400000">
        <a:off x="2337435" y="2017307"/>
        <a:ext cx="4089269" cy="1223184"/>
      </dsp:txXfrm>
    </dsp:sp>
    <dsp:sp modelId="{53B199E6-54B5-4368-AEAC-FFFD19DA0A31}">
      <dsp:nvSpPr>
        <dsp:cNvPr id="0" name=""/>
        <dsp:cNvSpPr/>
      </dsp:nvSpPr>
      <dsp:spPr>
        <a:xfrm>
          <a:off x="0" y="1781695"/>
          <a:ext cx="2337435" cy="1694408"/>
        </a:xfrm>
        <a:prstGeom prst="roundRect">
          <a:avLst/>
        </a:prstGeom>
        <a:solidFill>
          <a:schemeClr val="accent1">
            <a:shade val="80000"/>
            <a:hueOff val="223096"/>
            <a:satOff val="-4529"/>
            <a:lumOff val="15339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500" kern="1200" dirty="0"/>
            <a:t>Funcionário</a:t>
          </a:r>
        </a:p>
      </dsp:txBody>
      <dsp:txXfrm>
        <a:off x="82714" y="1864409"/>
        <a:ext cx="2172007" cy="1528980"/>
      </dsp:txXfrm>
    </dsp:sp>
    <dsp:sp modelId="{160E5785-85A6-4BE7-A0B7-0E9ADCD72DAD}">
      <dsp:nvSpPr>
        <dsp:cNvPr id="0" name=""/>
        <dsp:cNvSpPr/>
      </dsp:nvSpPr>
      <dsp:spPr>
        <a:xfrm rot="5400000">
          <a:off x="3737391" y="2330308"/>
          <a:ext cx="1355526" cy="4155440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66675" rIns="133350" bIns="66675" numCol="1" spcCol="1270" anchor="ctr" anchorCtr="0">
          <a:noAutofit/>
        </a:bodyPr>
        <a:lstStyle/>
        <a:p>
          <a:pPr marL="285750" lvl="1" indent="-285750" algn="l" defTabSz="1555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pt-PT" sz="3500" kern="1200" dirty="0"/>
        </a:p>
        <a:p>
          <a:pPr marL="285750" lvl="1" indent="-285750" algn="l" defTabSz="1555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pt-PT" sz="3500" kern="1200"/>
        </a:p>
      </dsp:txBody>
      <dsp:txXfrm rot="-5400000">
        <a:off x="2337435" y="3796436"/>
        <a:ext cx="4089269" cy="1223184"/>
      </dsp:txXfrm>
    </dsp:sp>
    <dsp:sp modelId="{658E1A33-C976-4FE1-A3A6-3F71CE8D650E}">
      <dsp:nvSpPr>
        <dsp:cNvPr id="0" name=""/>
        <dsp:cNvSpPr/>
      </dsp:nvSpPr>
      <dsp:spPr>
        <a:xfrm>
          <a:off x="0" y="3560824"/>
          <a:ext cx="2337435" cy="1694408"/>
        </a:xfrm>
        <a:prstGeom prst="roundRect">
          <a:avLst/>
        </a:prstGeom>
        <a:solidFill>
          <a:schemeClr val="accent1">
            <a:shade val="80000"/>
            <a:hueOff val="446191"/>
            <a:satOff val="-9058"/>
            <a:lumOff val="30677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500" kern="1200" dirty="0"/>
            <a:t>Cliente</a:t>
          </a:r>
        </a:p>
      </dsp:txBody>
      <dsp:txXfrm>
        <a:off x="82714" y="3643538"/>
        <a:ext cx="2172007" cy="152898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1BFCCA-146A-449A-A4DD-14E10B509762}" type="datetimeFigureOut">
              <a:rPr lang="pt-PT" smtClean="0"/>
              <a:t>22/04/2018</a:t>
            </a:fld>
            <a:endParaRPr lang="pt-PT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PT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1F3FBA-D23A-4285-A104-7C7E32F747DD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568927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F3FBA-D23A-4285-A104-7C7E32F747DD}" type="slidenum">
              <a:rPr lang="pt-PT" smtClean="0"/>
              <a:t>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0229973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F3FBA-D23A-4285-A104-7C7E32F747DD}" type="slidenum">
              <a:rPr lang="pt-PT" smtClean="0"/>
              <a:t>12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5865236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F3FBA-D23A-4285-A104-7C7E32F747DD}" type="slidenum">
              <a:rPr lang="pt-PT" smtClean="0"/>
              <a:t>13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2330620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F3FBA-D23A-4285-A104-7C7E32F747DD}" type="slidenum">
              <a:rPr lang="pt-PT" smtClean="0"/>
              <a:t>14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0686734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F3FBA-D23A-4285-A104-7C7E32F747DD}" type="slidenum">
              <a:rPr lang="pt-PT" smtClean="0"/>
              <a:t>15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54516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F3FBA-D23A-4285-A104-7C7E32F747DD}" type="slidenum">
              <a:rPr lang="pt-PT" smtClean="0"/>
              <a:t>16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4544293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F3FBA-D23A-4285-A104-7C7E32F747DD}" type="slidenum">
              <a:rPr lang="pt-PT" smtClean="0"/>
              <a:t>17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1857199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F3FBA-D23A-4285-A104-7C7E32F747DD}" type="slidenum">
              <a:rPr lang="pt-PT" smtClean="0"/>
              <a:t>18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6812737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F3FBA-D23A-4285-A104-7C7E32F747DD}" type="slidenum">
              <a:rPr lang="pt-PT" smtClean="0"/>
              <a:t>19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993360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F3FBA-D23A-4285-A104-7C7E32F747DD}" type="slidenum">
              <a:rPr lang="pt-PT" smtClean="0"/>
              <a:t>20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1652416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F3FBA-D23A-4285-A104-7C7E32F747DD}" type="slidenum">
              <a:rPr lang="pt-PT" smtClean="0"/>
              <a:t>21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7419748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F3FBA-D23A-4285-A104-7C7E32F747DD}" type="slidenum">
              <a:rPr lang="pt-PT" smtClean="0"/>
              <a:t>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1795369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F3FBA-D23A-4285-A104-7C7E32F747DD}" type="slidenum">
              <a:rPr lang="pt-PT" smtClean="0"/>
              <a:t>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8575589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F3FBA-D23A-4285-A104-7C7E32F747DD}" type="slidenum">
              <a:rPr lang="pt-PT" smtClean="0"/>
              <a:t>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4156126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F3FBA-D23A-4285-A104-7C7E32F747DD}" type="slidenum">
              <a:rPr lang="pt-PT" smtClean="0"/>
              <a:t>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9011393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F3FBA-D23A-4285-A104-7C7E32F747DD}" type="slidenum">
              <a:rPr lang="pt-PT" smtClean="0"/>
              <a:t>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467448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F3FBA-D23A-4285-A104-7C7E32F747DD}" type="slidenum">
              <a:rPr lang="pt-PT" smtClean="0"/>
              <a:t>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061571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F3FBA-D23A-4285-A104-7C7E32F747DD}" type="slidenum">
              <a:rPr lang="pt-PT" smtClean="0"/>
              <a:t>10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3760166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F3FBA-D23A-4285-A104-7C7E32F747DD}" type="slidenum">
              <a:rPr lang="pt-PT" smtClean="0"/>
              <a:t>11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7417565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pt-PT"/>
              <a:t>Clique para editar o estilo de subtítulo do Modelo Global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94055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93030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81417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29523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cçã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32278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59"/>
          </a:xfrm>
        </p:spPr>
        <p:txBody>
          <a:bodyPr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4/22/2018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9671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286760"/>
          </a:xfrm>
        </p:spPr>
        <p:txBody>
          <a:bodyPr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</p:spPr>
        <p:txBody>
          <a:bodyPr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4/22/2018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46123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4/22/2018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13895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4/22/2018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09684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B61BEF0D-F0BB-DE4B-95CE-6DB70DBA9567}" type="datetimeFigureOut">
              <a:rPr lang="en-US" smtClean="0"/>
              <a:pPr/>
              <a:t>4/22/2018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97762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4/22/2018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030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4/22/2018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75339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9E0D8D46-47C2-4362-AE8E-176BF58097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58703" y="4512335"/>
            <a:ext cx="3294752" cy="1564044"/>
          </a:xfrm>
        </p:spPr>
        <p:txBody>
          <a:bodyPr>
            <a:normAutofit/>
          </a:bodyPr>
          <a:lstStyle/>
          <a:p>
            <a:pPr algn="r"/>
            <a:r>
              <a:rPr lang="pt-PT" sz="1400" dirty="0"/>
              <a:t> André Salgueiro </a:t>
            </a:r>
          </a:p>
          <a:p>
            <a:pPr algn="r"/>
            <a:r>
              <a:rPr lang="pt-PT" sz="1400" dirty="0"/>
              <a:t>Hugo Oliveira </a:t>
            </a:r>
          </a:p>
          <a:p>
            <a:pPr algn="r"/>
            <a:r>
              <a:rPr lang="pt-PT" sz="1400" dirty="0"/>
              <a:t> Paula Pereira </a:t>
            </a:r>
          </a:p>
          <a:p>
            <a:pPr algn="r"/>
            <a:r>
              <a:rPr lang="pt-PT" sz="1400" dirty="0"/>
              <a:t>Rui Calheno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D0A054E8-19FC-4390-8F6A-24140D24CE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1064" y="519916"/>
            <a:ext cx="5809871" cy="3651497"/>
          </a:xfrm>
          <a:prstGeom prst="rect">
            <a:avLst/>
          </a:prstGeom>
        </p:spPr>
      </p:pic>
      <p:sp>
        <p:nvSpPr>
          <p:cNvPr id="4" name="Subtítulo 2">
            <a:extLst>
              <a:ext uri="{FF2B5EF4-FFF2-40B4-BE49-F238E27FC236}">
                <a16:creationId xmlns:a16="http://schemas.microsoft.com/office/drawing/2014/main" id="{01744D84-DC8B-49A2-96C3-E1F8E97B61C5}"/>
              </a:ext>
            </a:extLst>
          </p:cNvPr>
          <p:cNvSpPr txBox="1">
            <a:spLocks/>
          </p:cNvSpPr>
          <p:nvPr/>
        </p:nvSpPr>
        <p:spPr>
          <a:xfrm>
            <a:off x="1138545" y="4512335"/>
            <a:ext cx="8915399" cy="15640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2400" kern="1200" cap="all" spc="20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pt-PT" sz="1400" b="1" dirty="0"/>
              <a:t>Universidade do Minho</a:t>
            </a:r>
            <a:endParaRPr lang="pt-PT" sz="1400" dirty="0"/>
          </a:p>
          <a:p>
            <a:pPr>
              <a:lnSpc>
                <a:spcPct val="100000"/>
              </a:lnSpc>
            </a:pPr>
            <a:r>
              <a:rPr lang="pt-PT" sz="1400" dirty="0"/>
              <a:t>Mestrado Integrado em Engenharia Informática</a:t>
            </a:r>
            <a:endParaRPr lang="pt-PT" sz="1400" b="1" dirty="0"/>
          </a:p>
          <a:p>
            <a:pPr>
              <a:lnSpc>
                <a:spcPct val="100000"/>
              </a:lnSpc>
            </a:pPr>
            <a:r>
              <a:rPr lang="pt-PT" sz="1400" b="1" dirty="0"/>
              <a:t>Laboratórios de informática </a:t>
            </a:r>
            <a:r>
              <a:rPr lang="pt-PT" sz="1400" b="1" dirty="0" err="1"/>
              <a:t>iv</a:t>
            </a:r>
            <a:endParaRPr lang="pt-PT" sz="1400" dirty="0"/>
          </a:p>
          <a:p>
            <a:pPr>
              <a:lnSpc>
                <a:spcPct val="100000"/>
              </a:lnSpc>
            </a:pPr>
            <a:r>
              <a:rPr lang="pt-PT" sz="1400" dirty="0"/>
              <a:t>Ano Letivo de 2017/2018</a:t>
            </a:r>
          </a:p>
        </p:txBody>
      </p:sp>
    </p:spTree>
    <p:extLst>
      <p:ext uri="{BB962C8B-B14F-4D97-AF65-F5344CB8AC3E}">
        <p14:creationId xmlns:p14="http://schemas.microsoft.com/office/powerpoint/2010/main" val="32032936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4D32EF-F67D-495A-8F1E-2E51641581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5774400"/>
          </a:xfrm>
        </p:spPr>
        <p:txBody>
          <a:bodyPr>
            <a:normAutofit/>
          </a:bodyPr>
          <a:lstStyle/>
          <a:p>
            <a:r>
              <a:rPr lang="pt-PT" sz="3300" dirty="0"/>
              <a:t>Finalizar Serviço</a:t>
            </a:r>
            <a:br>
              <a:rPr lang="pt-PT" sz="3300" dirty="0"/>
            </a:br>
            <a:br>
              <a:rPr lang="pt-PT" sz="3300" dirty="0"/>
            </a:br>
            <a:br>
              <a:rPr lang="pt-PT" dirty="0"/>
            </a:br>
            <a:br>
              <a:rPr lang="pt-PT" dirty="0"/>
            </a:br>
            <a:br>
              <a:rPr lang="pt-PT" dirty="0"/>
            </a:br>
            <a:br>
              <a:rPr lang="pt-PT" dirty="0"/>
            </a:br>
            <a:endParaRPr lang="pt-PT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249035C1-5013-43DA-AFBE-99F866E800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0617" y="61901"/>
            <a:ext cx="5535776" cy="693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9351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4D32EF-F67D-495A-8F1E-2E51641581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5774400"/>
          </a:xfrm>
        </p:spPr>
        <p:txBody>
          <a:bodyPr>
            <a:normAutofit/>
          </a:bodyPr>
          <a:lstStyle/>
          <a:p>
            <a:r>
              <a:rPr lang="pt-PT" sz="3300" dirty="0"/>
              <a:t>Finalizar Serviço</a:t>
            </a:r>
            <a:br>
              <a:rPr lang="pt-PT" sz="3300" dirty="0"/>
            </a:br>
            <a:br>
              <a:rPr lang="pt-PT" sz="3300" dirty="0"/>
            </a:br>
            <a:br>
              <a:rPr lang="pt-PT" dirty="0"/>
            </a:br>
            <a:br>
              <a:rPr lang="pt-PT" dirty="0"/>
            </a:br>
            <a:br>
              <a:rPr lang="pt-PT" dirty="0"/>
            </a:br>
            <a:br>
              <a:rPr lang="pt-PT" dirty="0"/>
            </a:br>
            <a:endParaRPr lang="pt-PT" dirty="0"/>
          </a:p>
        </p:txBody>
      </p:sp>
      <p:pic>
        <p:nvPicPr>
          <p:cNvPr id="5122" name="Picture 2" descr="Finalizar serviço">
            <a:extLst>
              <a:ext uri="{FF2B5EF4-FFF2-40B4-BE49-F238E27FC236}">
                <a16:creationId xmlns:a16="http://schemas.microsoft.com/office/drawing/2014/main" id="{52145EAC-CE1B-489F-B66D-A695B10584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5527" y="594359"/>
            <a:ext cx="7958548" cy="577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17235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4D32EF-F67D-495A-8F1E-2E51641581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5774400"/>
          </a:xfrm>
        </p:spPr>
        <p:txBody>
          <a:bodyPr>
            <a:normAutofit/>
          </a:bodyPr>
          <a:lstStyle/>
          <a:p>
            <a:r>
              <a:rPr lang="pt-PT" sz="3300" dirty="0"/>
              <a:t>Finalizar Serviço</a:t>
            </a:r>
            <a:br>
              <a:rPr lang="pt-PT" sz="3300" dirty="0"/>
            </a:br>
            <a:br>
              <a:rPr lang="pt-PT" sz="3300" dirty="0"/>
            </a:br>
            <a:br>
              <a:rPr lang="pt-PT" dirty="0"/>
            </a:br>
            <a:br>
              <a:rPr lang="pt-PT" dirty="0"/>
            </a:br>
            <a:br>
              <a:rPr lang="pt-PT" dirty="0"/>
            </a:br>
            <a:br>
              <a:rPr lang="pt-PT" dirty="0"/>
            </a:br>
            <a:endParaRPr lang="pt-PT" dirty="0"/>
          </a:p>
        </p:txBody>
      </p:sp>
      <p:pic>
        <p:nvPicPr>
          <p:cNvPr id="7170" name="Picture 2" descr="Finalizar serviço">
            <a:extLst>
              <a:ext uri="{FF2B5EF4-FFF2-40B4-BE49-F238E27FC236}">
                <a16:creationId xmlns:a16="http://schemas.microsoft.com/office/drawing/2014/main" id="{E8E3B128-ACA4-475E-9A82-FE367DD683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5815" y="32754"/>
            <a:ext cx="7737785" cy="67304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56619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ectangle 71">
            <a:extLst>
              <a:ext uri="{FF2B5EF4-FFF2-40B4-BE49-F238E27FC236}">
                <a16:creationId xmlns:a16="http://schemas.microsoft.com/office/drawing/2014/main" id="{F240A2FC-E2C3-458D-96B4-5DF9028D93A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5F097929-F3D6-4D1F-8AFC-CF348171A9E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43074C91-9045-414B-B5F9-567DAE3EED25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78" name="Rectangle 77">
            <a:extLst>
              <a:ext uri="{FF2B5EF4-FFF2-40B4-BE49-F238E27FC236}">
                <a16:creationId xmlns:a16="http://schemas.microsoft.com/office/drawing/2014/main" id="{990BAFCD-EA0A-47F4-8B00-AAB1E67A90CC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49041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621D8EC4-8163-48C9-89D6-8555E98AB9A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7B7C6C2A-33C4-4D5D-8EB1-A8803DCB756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8197" name="Picture 2" descr="Diagrama de Classes">
            <a:extLst>
              <a:ext uri="{FF2B5EF4-FFF2-40B4-BE49-F238E27FC236}">
                <a16:creationId xmlns:a16="http://schemas.microsoft.com/office/drawing/2014/main" id="{C6D19F34-A30E-400B-9420-F09ADC8ADAA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218" y="100944"/>
            <a:ext cx="10058399" cy="4702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D895CA5-D031-4BE7-BFD9-C4D6996C58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197" y="5401998"/>
            <a:ext cx="10058400" cy="82296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4000" dirty="0" err="1"/>
              <a:t>Diagrama</a:t>
            </a:r>
            <a:r>
              <a:rPr lang="en-US" sz="4000" dirty="0"/>
              <a:t> de Classes</a:t>
            </a:r>
            <a:br>
              <a:rPr lang="en-US" sz="900" dirty="0"/>
            </a:br>
            <a:br>
              <a:rPr lang="en-US" sz="900" dirty="0"/>
            </a:br>
            <a:br>
              <a:rPr lang="en-US" sz="900" dirty="0"/>
            </a:br>
            <a:br>
              <a:rPr lang="en-US" sz="900" dirty="0"/>
            </a:br>
            <a:br>
              <a:rPr lang="en-US" sz="900" dirty="0"/>
            </a:b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37406712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895CA5-D031-4BE7-BFD9-C4D6996C58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94358"/>
            <a:ext cx="3200400" cy="5475137"/>
          </a:xfrm>
        </p:spPr>
        <p:txBody>
          <a:bodyPr/>
          <a:lstStyle/>
          <a:p>
            <a:r>
              <a:rPr lang="pt-PT" sz="3300" dirty="0"/>
              <a:t>Base de Dados</a:t>
            </a:r>
            <a:br>
              <a:rPr lang="pt-PT" dirty="0"/>
            </a:br>
            <a:br>
              <a:rPr lang="pt-PT" dirty="0"/>
            </a:br>
            <a:br>
              <a:rPr lang="pt-PT" dirty="0"/>
            </a:br>
            <a:br>
              <a:rPr lang="pt-PT" dirty="0"/>
            </a:br>
            <a:br>
              <a:rPr lang="pt-PT" dirty="0"/>
            </a:br>
            <a:endParaRPr lang="pt-PT" dirty="0"/>
          </a:p>
        </p:txBody>
      </p:sp>
      <p:graphicFrame>
        <p:nvGraphicFramePr>
          <p:cNvPr id="7" name="Marcador de Posição de Conteúdo 6">
            <a:extLst>
              <a:ext uri="{FF2B5EF4-FFF2-40B4-BE49-F238E27FC236}">
                <a16:creationId xmlns:a16="http://schemas.microsoft.com/office/drawing/2014/main" id="{86A904B0-9831-45E1-8F6A-CD7EB3EB4CD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662189"/>
              </p:ext>
            </p:extLst>
          </p:nvPr>
        </p:nvGraphicFramePr>
        <p:xfrm>
          <a:off x="4800600" y="731838"/>
          <a:ext cx="6492875" cy="5257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8656256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 73">
            <a:extLst>
              <a:ext uri="{FF2B5EF4-FFF2-40B4-BE49-F238E27FC236}">
                <a16:creationId xmlns:a16="http://schemas.microsoft.com/office/drawing/2014/main" id="{F240A2FC-E2C3-458D-96B4-5DF9028D93A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5F097929-F3D6-4D1F-8AFC-CF348171A9E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43074C91-9045-414B-B5F9-567DAE3EED25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80" name="Rectangle 79">
            <a:extLst>
              <a:ext uri="{FF2B5EF4-FFF2-40B4-BE49-F238E27FC236}">
                <a16:creationId xmlns:a16="http://schemas.microsoft.com/office/drawing/2014/main" id="{990BAFCD-EA0A-47F4-8B00-AAB1E67A90CC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49041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621D8EC4-8163-48C9-89D6-8555E98AB9A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7B7C6C2A-33C4-4D5D-8EB1-A8803DCB756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D895CA5-D031-4BE7-BFD9-C4D6996C58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197" y="5120640"/>
            <a:ext cx="10058400" cy="8229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dirty="0" err="1"/>
              <a:t>Diagrama</a:t>
            </a:r>
            <a:r>
              <a:rPr lang="en-US" sz="4000" dirty="0"/>
              <a:t> ER</a:t>
            </a:r>
            <a:br>
              <a:rPr lang="en-US" sz="900" dirty="0"/>
            </a:br>
            <a:endParaRPr lang="en-US" sz="900" dirty="0"/>
          </a:p>
        </p:txBody>
      </p:sp>
      <p:pic>
        <p:nvPicPr>
          <p:cNvPr id="10243" name="Picture 3" descr="modelo_conceptual_li4">
            <a:extLst>
              <a:ext uri="{FF2B5EF4-FFF2-40B4-BE49-F238E27FC236}">
                <a16:creationId xmlns:a16="http://schemas.microsoft.com/office/drawing/2014/main" id="{FBCB6C6B-1140-4CFE-8610-1EF6E6FE2E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7099" y="-390716"/>
            <a:ext cx="9314596" cy="5052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973124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895CA5-D031-4BE7-BFD9-C4D6996C58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94358"/>
            <a:ext cx="3200400" cy="5475137"/>
          </a:xfrm>
        </p:spPr>
        <p:txBody>
          <a:bodyPr/>
          <a:lstStyle/>
          <a:p>
            <a:r>
              <a:rPr lang="pt-PT" sz="3300" dirty="0"/>
              <a:t>Modelo Lógico</a:t>
            </a:r>
            <a:br>
              <a:rPr lang="pt-PT" dirty="0"/>
            </a:br>
            <a:br>
              <a:rPr lang="pt-PT" dirty="0"/>
            </a:br>
            <a:br>
              <a:rPr lang="pt-PT" dirty="0"/>
            </a:br>
            <a:br>
              <a:rPr lang="pt-PT" dirty="0"/>
            </a:br>
            <a:br>
              <a:rPr lang="pt-PT" dirty="0"/>
            </a:br>
            <a:endParaRPr lang="pt-PT" dirty="0"/>
          </a:p>
        </p:txBody>
      </p:sp>
      <p:pic>
        <p:nvPicPr>
          <p:cNvPr id="11266" name="Picture 2" descr="modelo_logico_li4">
            <a:extLst>
              <a:ext uri="{FF2B5EF4-FFF2-40B4-BE49-F238E27FC236}">
                <a16:creationId xmlns:a16="http://schemas.microsoft.com/office/drawing/2014/main" id="{A4F946CD-6D5C-4478-9E9F-89BF6CCAA1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4054" y="1222802"/>
            <a:ext cx="7662678" cy="44123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797922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3E75AA3-FE09-4F56-857B-E2D6B02E92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94358"/>
            <a:ext cx="3200400" cy="5710845"/>
          </a:xfrm>
        </p:spPr>
        <p:txBody>
          <a:bodyPr/>
          <a:lstStyle/>
          <a:p>
            <a:r>
              <a:rPr lang="pt-PT" sz="3300" dirty="0"/>
              <a:t>Interface</a:t>
            </a:r>
            <a:br>
              <a:rPr lang="pt-PT" dirty="0"/>
            </a:br>
            <a:br>
              <a:rPr lang="pt-PT" dirty="0"/>
            </a:br>
            <a:br>
              <a:rPr lang="pt-PT" dirty="0"/>
            </a:br>
            <a:br>
              <a:rPr lang="pt-PT" dirty="0"/>
            </a:br>
            <a:br>
              <a:rPr lang="pt-PT" dirty="0"/>
            </a:br>
            <a:endParaRPr lang="pt-PT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F434329D-89F3-4C36-ACBD-54D8255FF1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8735" y="1497567"/>
            <a:ext cx="6492240" cy="3904425"/>
          </a:xfrm>
        </p:spPr>
        <p:txBody>
          <a:bodyPr>
            <a:normAutofit/>
          </a:bodyPr>
          <a:lstStyle/>
          <a:p>
            <a:pPr marL="384048" lvl="2" indent="0">
              <a:buNone/>
            </a:pPr>
            <a:r>
              <a:rPr lang="pt-PT" dirty="0"/>
              <a:t>				</a:t>
            </a:r>
          </a:p>
        </p:txBody>
      </p:sp>
      <p:pic>
        <p:nvPicPr>
          <p:cNvPr id="12290" name="Picture 2" descr="MenuInicial - Initial">
            <a:extLst>
              <a:ext uri="{FF2B5EF4-FFF2-40B4-BE49-F238E27FC236}">
                <a16:creationId xmlns:a16="http://schemas.microsoft.com/office/drawing/2014/main" id="{435FAC1B-D723-4031-97CA-D20CDAD2FE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3801" y="442756"/>
            <a:ext cx="7482107" cy="57261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186085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3E75AA3-FE09-4F56-857B-E2D6B02E92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94358"/>
            <a:ext cx="3200400" cy="5710845"/>
          </a:xfrm>
        </p:spPr>
        <p:txBody>
          <a:bodyPr/>
          <a:lstStyle/>
          <a:p>
            <a:r>
              <a:rPr lang="pt-PT" sz="3300" dirty="0"/>
              <a:t>Interface</a:t>
            </a:r>
            <a:br>
              <a:rPr lang="pt-PT" dirty="0"/>
            </a:br>
            <a:br>
              <a:rPr lang="pt-PT" dirty="0"/>
            </a:br>
            <a:br>
              <a:rPr lang="pt-PT" dirty="0"/>
            </a:br>
            <a:br>
              <a:rPr lang="pt-PT" dirty="0"/>
            </a:br>
            <a:br>
              <a:rPr lang="pt-PT" dirty="0"/>
            </a:br>
            <a:endParaRPr lang="pt-PT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F434329D-89F3-4C36-ACBD-54D8255FF1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8735" y="1497567"/>
            <a:ext cx="6492240" cy="3904425"/>
          </a:xfrm>
        </p:spPr>
        <p:txBody>
          <a:bodyPr>
            <a:normAutofit/>
          </a:bodyPr>
          <a:lstStyle/>
          <a:p>
            <a:pPr marL="384048" lvl="2" indent="0">
              <a:buNone/>
            </a:pPr>
            <a:r>
              <a:rPr lang="pt-PT" dirty="0"/>
              <a:t>				</a:t>
            </a:r>
          </a:p>
        </p:txBody>
      </p:sp>
      <p:pic>
        <p:nvPicPr>
          <p:cNvPr id="13314" name="Picture 2" descr="Registar - Initial">
            <a:extLst>
              <a:ext uri="{FF2B5EF4-FFF2-40B4-BE49-F238E27FC236}">
                <a16:creationId xmlns:a16="http://schemas.microsoft.com/office/drawing/2014/main" id="{85105E71-E543-4616-A015-756D7747F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9406" y="594358"/>
            <a:ext cx="7470897" cy="56427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515789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3E75AA3-FE09-4F56-857B-E2D6B02E92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94358"/>
            <a:ext cx="3200400" cy="5710845"/>
          </a:xfrm>
        </p:spPr>
        <p:txBody>
          <a:bodyPr/>
          <a:lstStyle/>
          <a:p>
            <a:r>
              <a:rPr lang="pt-PT" sz="3300" dirty="0"/>
              <a:t>Interface</a:t>
            </a:r>
            <a:br>
              <a:rPr lang="pt-PT" dirty="0"/>
            </a:br>
            <a:br>
              <a:rPr lang="pt-PT" dirty="0"/>
            </a:br>
            <a:br>
              <a:rPr lang="pt-PT" dirty="0"/>
            </a:br>
            <a:br>
              <a:rPr lang="pt-PT" dirty="0"/>
            </a:br>
            <a:br>
              <a:rPr lang="pt-PT" dirty="0"/>
            </a:br>
            <a:endParaRPr lang="pt-PT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F434329D-89F3-4C36-ACBD-54D8255FF1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8735" y="1497567"/>
            <a:ext cx="6492240" cy="3904425"/>
          </a:xfrm>
        </p:spPr>
        <p:txBody>
          <a:bodyPr>
            <a:normAutofit/>
          </a:bodyPr>
          <a:lstStyle/>
          <a:p>
            <a:pPr marL="384048" lvl="2" indent="0">
              <a:buNone/>
            </a:pPr>
            <a:r>
              <a:rPr lang="pt-PT" dirty="0"/>
              <a:t>				</a:t>
            </a:r>
          </a:p>
        </p:txBody>
      </p:sp>
      <p:pic>
        <p:nvPicPr>
          <p:cNvPr id="14338" name="Picture 2" descr="Login - Initial">
            <a:extLst>
              <a:ext uri="{FF2B5EF4-FFF2-40B4-BE49-F238E27FC236}">
                <a16:creationId xmlns:a16="http://schemas.microsoft.com/office/drawing/2014/main" id="{A481C6CB-D4E0-42EC-9A1D-5421E80BA6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6154" y="533347"/>
            <a:ext cx="7567246" cy="57913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440588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B74330-751C-4FCC-B1B0-182125A29D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5774400"/>
          </a:xfrm>
        </p:spPr>
        <p:txBody>
          <a:bodyPr anchor="ctr">
            <a:normAutofit/>
          </a:bodyPr>
          <a:lstStyle/>
          <a:p>
            <a:r>
              <a:rPr lang="pt-PT" sz="3300" dirty="0">
                <a:solidFill>
                  <a:srgbClr val="FFFFFF"/>
                </a:solidFill>
              </a:rPr>
              <a:t>Sumário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DBBD0217-5EF9-4ADC-AE28-C052D0C791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03757" y="1613753"/>
            <a:ext cx="6492240" cy="3960570"/>
          </a:xfrm>
        </p:spPr>
        <p:txBody>
          <a:bodyPr numCol="2">
            <a:normAutofit/>
          </a:bodyPr>
          <a:lstStyle/>
          <a:p>
            <a:pPr>
              <a:buFont typeface="+mj-lt"/>
              <a:buAutoNum type="arabicPeriod"/>
            </a:pPr>
            <a:r>
              <a:rPr lang="pt-PT" dirty="0"/>
              <a:t>Apresentação da aplicação</a:t>
            </a:r>
          </a:p>
          <a:p>
            <a:pPr>
              <a:buFont typeface="+mj-lt"/>
              <a:buAutoNum type="arabicPeriod"/>
            </a:pPr>
            <a:r>
              <a:rPr lang="pt-PT" dirty="0"/>
              <a:t>Requisitos da aplicação</a:t>
            </a:r>
          </a:p>
          <a:p>
            <a:pPr>
              <a:buFont typeface="+mj-lt"/>
              <a:buAutoNum type="arabicPeriod"/>
            </a:pPr>
            <a:r>
              <a:rPr lang="pt-PT" dirty="0"/>
              <a:t>Modelação do Domínio</a:t>
            </a:r>
          </a:p>
          <a:p>
            <a:pPr>
              <a:buFont typeface="+mj-lt"/>
              <a:buAutoNum type="arabicPeriod"/>
            </a:pPr>
            <a:r>
              <a:rPr lang="pt-PT" dirty="0"/>
              <a:t>Use Cases</a:t>
            </a:r>
          </a:p>
          <a:p>
            <a:pPr lvl="1">
              <a:buFont typeface="+mj-lt"/>
              <a:buAutoNum type="arabicPeriod"/>
            </a:pPr>
            <a:r>
              <a:rPr lang="pt-PT" dirty="0"/>
              <a:t>Requisitar serviço</a:t>
            </a:r>
          </a:p>
          <a:p>
            <a:pPr lvl="2">
              <a:buFont typeface="+mj-lt"/>
              <a:buAutoNum type="arabicPeriod"/>
            </a:pPr>
            <a:r>
              <a:rPr lang="pt-PT" dirty="0"/>
              <a:t>Especificação</a:t>
            </a:r>
          </a:p>
          <a:p>
            <a:pPr lvl="2">
              <a:buFont typeface="+mj-lt"/>
              <a:buAutoNum type="arabicPeriod"/>
            </a:pPr>
            <a:r>
              <a:rPr lang="pt-PT" dirty="0"/>
              <a:t>Diagrama de atividade</a:t>
            </a:r>
          </a:p>
          <a:p>
            <a:pPr lvl="2">
              <a:buFont typeface="+mj-lt"/>
              <a:buAutoNum type="arabicPeriod"/>
            </a:pPr>
            <a:r>
              <a:rPr lang="pt-PT" dirty="0"/>
              <a:t>Diagrama de sequência</a:t>
            </a:r>
          </a:p>
          <a:p>
            <a:pPr lvl="1">
              <a:buFont typeface="+mj-lt"/>
              <a:buAutoNum type="arabicPeriod"/>
            </a:pPr>
            <a:r>
              <a:rPr lang="pt-PT" dirty="0"/>
              <a:t>Finalizar serviço</a:t>
            </a:r>
          </a:p>
          <a:p>
            <a:pPr lvl="2">
              <a:buFont typeface="+mj-lt"/>
              <a:buAutoNum type="arabicPeriod"/>
            </a:pPr>
            <a:r>
              <a:rPr lang="pt-PT" dirty="0"/>
              <a:t>Especificação</a:t>
            </a:r>
          </a:p>
          <a:p>
            <a:pPr lvl="2">
              <a:buFont typeface="+mj-lt"/>
              <a:buAutoNum type="arabicPeriod"/>
            </a:pPr>
            <a:r>
              <a:rPr lang="pt-PT" dirty="0"/>
              <a:t>Diagrama de atividade</a:t>
            </a:r>
          </a:p>
          <a:p>
            <a:pPr lvl="2">
              <a:buFont typeface="+mj-lt"/>
              <a:buAutoNum type="arabicPeriod"/>
            </a:pPr>
            <a:r>
              <a:rPr lang="pt-PT" dirty="0"/>
              <a:t>Diagrama de sequência</a:t>
            </a:r>
          </a:p>
          <a:p>
            <a:pPr lvl="1">
              <a:buFont typeface="+mj-lt"/>
              <a:buAutoNum type="arabicPeriod"/>
            </a:pPr>
            <a:r>
              <a:rPr lang="pt-PT" dirty="0"/>
              <a:t>Diagrama de classes</a:t>
            </a:r>
          </a:p>
          <a:p>
            <a:pPr lvl="1">
              <a:buFont typeface="+mj-lt"/>
              <a:buAutoNum type="arabicPeriod"/>
            </a:pPr>
            <a:r>
              <a:rPr lang="pt-PT" dirty="0"/>
              <a:t>Base de dados</a:t>
            </a:r>
          </a:p>
          <a:p>
            <a:pPr lvl="1">
              <a:buFont typeface="+mj-lt"/>
              <a:buAutoNum type="arabicPeriod"/>
            </a:pPr>
            <a:r>
              <a:rPr lang="pt-PT" dirty="0"/>
              <a:t>Interface gráfica</a:t>
            </a:r>
          </a:p>
          <a:p>
            <a:pPr lvl="1">
              <a:buFont typeface="+mj-lt"/>
              <a:buAutoNum type="arabicPeriod"/>
            </a:pP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9021361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3E75AA3-FE09-4F56-857B-E2D6B02E92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94358"/>
            <a:ext cx="3200400" cy="5710845"/>
          </a:xfrm>
        </p:spPr>
        <p:txBody>
          <a:bodyPr/>
          <a:lstStyle/>
          <a:p>
            <a:r>
              <a:rPr lang="pt-PT" sz="3300" dirty="0"/>
              <a:t>Interface</a:t>
            </a:r>
            <a:br>
              <a:rPr lang="pt-PT" dirty="0"/>
            </a:br>
            <a:br>
              <a:rPr lang="pt-PT" dirty="0"/>
            </a:br>
            <a:br>
              <a:rPr lang="pt-PT" dirty="0"/>
            </a:br>
            <a:br>
              <a:rPr lang="pt-PT" dirty="0"/>
            </a:br>
            <a:br>
              <a:rPr lang="pt-PT" dirty="0"/>
            </a:br>
            <a:endParaRPr lang="pt-PT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F434329D-89F3-4C36-ACBD-54D8255FF1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8735" y="1497567"/>
            <a:ext cx="6492240" cy="3904425"/>
          </a:xfrm>
        </p:spPr>
        <p:txBody>
          <a:bodyPr>
            <a:normAutofit/>
          </a:bodyPr>
          <a:lstStyle/>
          <a:p>
            <a:pPr marL="384048" lvl="2" indent="0">
              <a:buNone/>
            </a:pPr>
            <a:r>
              <a:rPr lang="pt-PT" dirty="0"/>
              <a:t>				</a:t>
            </a:r>
          </a:p>
        </p:txBody>
      </p:sp>
      <p:pic>
        <p:nvPicPr>
          <p:cNvPr id="15362" name="Picture 2" descr="Requisitar Massagem - Initial">
            <a:extLst>
              <a:ext uri="{FF2B5EF4-FFF2-40B4-BE49-F238E27FC236}">
                <a16:creationId xmlns:a16="http://schemas.microsoft.com/office/drawing/2014/main" id="{2D6D175D-34D3-43C5-B2D7-FFD632A393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2652" y="594358"/>
            <a:ext cx="7659569" cy="57108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559230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3E75AA3-FE09-4F56-857B-E2D6B02E92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94358"/>
            <a:ext cx="3200400" cy="5710845"/>
          </a:xfrm>
        </p:spPr>
        <p:txBody>
          <a:bodyPr/>
          <a:lstStyle/>
          <a:p>
            <a:r>
              <a:rPr lang="pt-PT" sz="3300" dirty="0"/>
              <a:t>Interface</a:t>
            </a:r>
            <a:br>
              <a:rPr lang="pt-PT" dirty="0"/>
            </a:br>
            <a:br>
              <a:rPr lang="pt-PT" dirty="0"/>
            </a:br>
            <a:br>
              <a:rPr lang="pt-PT" dirty="0"/>
            </a:br>
            <a:br>
              <a:rPr lang="pt-PT" dirty="0"/>
            </a:br>
            <a:br>
              <a:rPr lang="pt-PT" dirty="0"/>
            </a:br>
            <a:endParaRPr lang="pt-PT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F434329D-89F3-4C36-ACBD-54D8255FF1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8735" y="1497567"/>
            <a:ext cx="6492240" cy="3904425"/>
          </a:xfrm>
        </p:spPr>
        <p:txBody>
          <a:bodyPr>
            <a:normAutofit/>
          </a:bodyPr>
          <a:lstStyle/>
          <a:p>
            <a:pPr marL="384048" lvl="2" indent="0">
              <a:buNone/>
            </a:pPr>
            <a:r>
              <a:rPr lang="pt-PT" dirty="0"/>
              <a:t>				</a:t>
            </a:r>
          </a:p>
        </p:txBody>
      </p:sp>
      <p:pic>
        <p:nvPicPr>
          <p:cNvPr id="16386" name="Picture 2" descr="Servicos - Initial">
            <a:extLst>
              <a:ext uri="{FF2B5EF4-FFF2-40B4-BE49-F238E27FC236}">
                <a16:creationId xmlns:a16="http://schemas.microsoft.com/office/drawing/2014/main" id="{B989925B-FCA2-464D-A17D-FC1A095155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2873" y="196557"/>
            <a:ext cx="3200400" cy="646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7" name="Picture 3" descr="Servico1 - Initial">
            <a:extLst>
              <a:ext uri="{FF2B5EF4-FFF2-40B4-BE49-F238E27FC236}">
                <a16:creationId xmlns:a16="http://schemas.microsoft.com/office/drawing/2014/main" id="{57F4F089-C022-450D-BB71-665A2EBAFA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6207" y="196557"/>
            <a:ext cx="3200399" cy="6464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819498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9E0D8D46-47C2-4362-AE8E-176BF58097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58703" y="4512335"/>
            <a:ext cx="3294752" cy="1564044"/>
          </a:xfrm>
        </p:spPr>
        <p:txBody>
          <a:bodyPr>
            <a:normAutofit/>
          </a:bodyPr>
          <a:lstStyle/>
          <a:p>
            <a:pPr algn="r"/>
            <a:r>
              <a:rPr lang="pt-PT" sz="1400" dirty="0"/>
              <a:t>A77617 André Salgueiro </a:t>
            </a:r>
          </a:p>
          <a:p>
            <a:pPr algn="r"/>
            <a:r>
              <a:rPr lang="pt-PT" sz="1400" dirty="0"/>
              <a:t>A78565 Hugo Oliveira </a:t>
            </a:r>
          </a:p>
          <a:p>
            <a:pPr algn="r"/>
            <a:r>
              <a:rPr lang="pt-PT" sz="1400" dirty="0"/>
              <a:t>A77672 Paula Pereira </a:t>
            </a:r>
          </a:p>
          <a:p>
            <a:pPr algn="r"/>
            <a:r>
              <a:rPr lang="pt-PT" sz="1400" dirty="0"/>
              <a:t>A78085 Rui </a:t>
            </a:r>
            <a:r>
              <a:rPr lang="pt-PT" sz="1400" dirty="0" err="1"/>
              <a:t>Calheno</a:t>
            </a:r>
            <a:endParaRPr lang="pt-PT" sz="1400" dirty="0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D0A054E8-19FC-4390-8F6A-24140D24CE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2098" y="132522"/>
            <a:ext cx="6367804" cy="4002157"/>
          </a:xfrm>
          <a:prstGeom prst="rect">
            <a:avLst/>
          </a:prstGeom>
        </p:spPr>
      </p:pic>
      <p:sp>
        <p:nvSpPr>
          <p:cNvPr id="4" name="Subtítulo 2">
            <a:extLst>
              <a:ext uri="{FF2B5EF4-FFF2-40B4-BE49-F238E27FC236}">
                <a16:creationId xmlns:a16="http://schemas.microsoft.com/office/drawing/2014/main" id="{01744D84-DC8B-49A2-96C3-E1F8E97B61C5}"/>
              </a:ext>
            </a:extLst>
          </p:cNvPr>
          <p:cNvSpPr txBox="1">
            <a:spLocks/>
          </p:cNvSpPr>
          <p:nvPr/>
        </p:nvSpPr>
        <p:spPr>
          <a:xfrm>
            <a:off x="1138545" y="4512335"/>
            <a:ext cx="8915399" cy="15640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2400" kern="1200" cap="all" spc="20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pt-PT" sz="1400" b="1" dirty="0"/>
              <a:t>Universidade do Minho</a:t>
            </a:r>
            <a:endParaRPr lang="pt-PT" sz="1400" dirty="0"/>
          </a:p>
          <a:p>
            <a:pPr>
              <a:lnSpc>
                <a:spcPct val="100000"/>
              </a:lnSpc>
            </a:pPr>
            <a:r>
              <a:rPr lang="pt-PT" sz="1400" dirty="0"/>
              <a:t>Mestrado Integrado em Engenharia Informática</a:t>
            </a:r>
            <a:endParaRPr lang="pt-PT" sz="1400" b="1" dirty="0"/>
          </a:p>
          <a:p>
            <a:pPr>
              <a:lnSpc>
                <a:spcPct val="100000"/>
              </a:lnSpc>
            </a:pPr>
            <a:r>
              <a:rPr lang="pt-PT" sz="1400" b="1" dirty="0"/>
              <a:t>Laboratórios de informática </a:t>
            </a:r>
            <a:r>
              <a:rPr lang="pt-PT" sz="1400" b="1" dirty="0" err="1"/>
              <a:t>iv</a:t>
            </a:r>
            <a:endParaRPr lang="pt-PT" sz="1400" dirty="0"/>
          </a:p>
          <a:p>
            <a:pPr>
              <a:lnSpc>
                <a:spcPct val="100000"/>
              </a:lnSpc>
            </a:pPr>
            <a:r>
              <a:rPr lang="pt-PT" sz="1400" dirty="0"/>
              <a:t>Ano Letivo de 2017/2018</a:t>
            </a:r>
          </a:p>
        </p:txBody>
      </p:sp>
    </p:spTree>
    <p:extLst>
      <p:ext uri="{BB962C8B-B14F-4D97-AF65-F5344CB8AC3E}">
        <p14:creationId xmlns:p14="http://schemas.microsoft.com/office/powerpoint/2010/main" val="35203457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B74330-751C-4FCC-B1B0-182125A29D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5774400"/>
          </a:xfrm>
        </p:spPr>
        <p:txBody>
          <a:bodyPr anchor="ctr">
            <a:normAutofit/>
          </a:bodyPr>
          <a:lstStyle/>
          <a:p>
            <a:r>
              <a:rPr lang="pt-PT" sz="3300" dirty="0">
                <a:solidFill>
                  <a:srgbClr val="FFFFFF"/>
                </a:solidFill>
              </a:rPr>
              <a:t>Apresentação da aplicação</a:t>
            </a:r>
          </a:p>
        </p:txBody>
      </p:sp>
      <p:graphicFrame>
        <p:nvGraphicFramePr>
          <p:cNvPr id="5" name="Marcador de Posição de Conteúdo 2">
            <a:extLst>
              <a:ext uri="{FF2B5EF4-FFF2-40B4-BE49-F238E27FC236}">
                <a16:creationId xmlns:a16="http://schemas.microsoft.com/office/drawing/2014/main" id="{FC96450A-84D5-4B76-B5C7-258C87F25EB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68245980"/>
              </p:ext>
            </p:extLst>
          </p:nvPr>
        </p:nvGraphicFramePr>
        <p:xfrm>
          <a:off x="4893365" y="1878218"/>
          <a:ext cx="6492875" cy="32066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0905208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06DED09-CBFC-4C6D-8E01-BFADE5FB04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5774400"/>
          </a:xfrm>
        </p:spPr>
        <p:txBody>
          <a:bodyPr/>
          <a:lstStyle/>
          <a:p>
            <a:r>
              <a:rPr lang="pt-PT" sz="3300" dirty="0"/>
              <a:t>Requisitos da aplicação</a:t>
            </a:r>
            <a:br>
              <a:rPr lang="pt-PT" dirty="0"/>
            </a:br>
            <a:br>
              <a:rPr lang="pt-PT" dirty="0"/>
            </a:br>
            <a:br>
              <a:rPr lang="pt-PT" dirty="0"/>
            </a:br>
            <a:br>
              <a:rPr lang="pt-PT" dirty="0"/>
            </a:br>
            <a:br>
              <a:rPr lang="pt-PT" dirty="0"/>
            </a:br>
            <a:br>
              <a:rPr lang="pt-PT" dirty="0"/>
            </a:br>
            <a:endParaRPr lang="pt-PT" dirty="0"/>
          </a:p>
        </p:txBody>
      </p:sp>
      <p:graphicFrame>
        <p:nvGraphicFramePr>
          <p:cNvPr id="5" name="Diagrama 4">
            <a:extLst>
              <a:ext uri="{FF2B5EF4-FFF2-40B4-BE49-F238E27FC236}">
                <a16:creationId xmlns:a16="http://schemas.microsoft.com/office/drawing/2014/main" id="{76DF7623-CEBF-40A1-809E-08CD229F531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23675440"/>
              </p:ext>
            </p:extLst>
          </p:nvPr>
        </p:nvGraphicFramePr>
        <p:xfrm>
          <a:off x="4378571" y="719666"/>
          <a:ext cx="7631723" cy="54173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4537264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240A2FC-E2C3-458D-96B4-5DF9028D93A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F097929-F3D6-4D1F-8AFC-CF348171A9E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3074C91-9045-414B-B5F9-567DAE3EED25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990BAFCD-EA0A-47F4-8B00-AAB1E67A90CC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49041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21D8EC4-8163-48C9-89D6-8555E98AB9A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B7C6C2A-33C4-4D5D-8EB1-A8803DCB756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84D32EF-F67D-495A-8F1E-2E51641581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197" y="5507504"/>
            <a:ext cx="10058400" cy="82296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pt-PT" sz="4000" dirty="0"/>
              <a:t>Modelo de Domínio</a:t>
            </a:r>
            <a:br>
              <a:rPr lang="en-US" sz="900" dirty="0"/>
            </a:br>
            <a:br>
              <a:rPr lang="en-US" sz="900" dirty="0"/>
            </a:br>
            <a:br>
              <a:rPr lang="en-US" sz="900" dirty="0"/>
            </a:br>
            <a:br>
              <a:rPr lang="en-US" sz="900" dirty="0"/>
            </a:br>
            <a:br>
              <a:rPr lang="en-US" sz="900" dirty="0"/>
            </a:br>
            <a:endParaRPr lang="en-US" sz="900" dirty="0"/>
          </a:p>
        </p:txBody>
      </p:sp>
      <p:pic>
        <p:nvPicPr>
          <p:cNvPr id="10" name="Picture 2" descr="Modelo de Dominio">
            <a:extLst>
              <a:ext uri="{FF2B5EF4-FFF2-40B4-BE49-F238E27FC236}">
                <a16:creationId xmlns:a16="http://schemas.microsoft.com/office/drawing/2014/main" id="{74EC6093-62B7-4107-AE03-AD0A1D9FF4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539" y="106604"/>
            <a:ext cx="9061757" cy="46909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405017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51E559-1F12-4771-B1F9-F81C253B75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5774400"/>
          </a:xfrm>
        </p:spPr>
        <p:txBody>
          <a:bodyPr>
            <a:normAutofit/>
          </a:bodyPr>
          <a:lstStyle/>
          <a:p>
            <a:r>
              <a:rPr lang="pt-PT" sz="3300" dirty="0"/>
              <a:t>Use Cases</a:t>
            </a:r>
            <a:br>
              <a:rPr lang="pt-PT" b="1" dirty="0"/>
            </a:br>
            <a:br>
              <a:rPr lang="pt-PT" b="1" dirty="0"/>
            </a:br>
            <a:br>
              <a:rPr lang="pt-PT" b="1" dirty="0"/>
            </a:br>
            <a:br>
              <a:rPr lang="pt-PT" b="1" dirty="0"/>
            </a:br>
            <a:br>
              <a:rPr lang="pt-PT" b="1" dirty="0"/>
            </a:br>
            <a:br>
              <a:rPr lang="pt-PT" b="1" dirty="0"/>
            </a:br>
            <a:endParaRPr lang="pt-PT" b="1" dirty="0"/>
          </a:p>
        </p:txBody>
      </p:sp>
      <p:pic>
        <p:nvPicPr>
          <p:cNvPr id="2050" name="Picture 2" descr="Use Case">
            <a:extLst>
              <a:ext uri="{FF2B5EF4-FFF2-40B4-BE49-F238E27FC236}">
                <a16:creationId xmlns:a16="http://schemas.microsoft.com/office/drawing/2014/main" id="{B5F8E90C-0770-4367-9FAB-449AEA0980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6497" y="1"/>
            <a:ext cx="7297889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581434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4D32EF-F67D-495A-8F1E-2E51641581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5774400"/>
          </a:xfrm>
        </p:spPr>
        <p:txBody>
          <a:bodyPr>
            <a:normAutofit/>
          </a:bodyPr>
          <a:lstStyle/>
          <a:p>
            <a:r>
              <a:rPr lang="pt-PT" sz="3300" dirty="0"/>
              <a:t>Requisitar Serviço</a:t>
            </a:r>
            <a:br>
              <a:rPr lang="pt-PT" sz="3300" dirty="0"/>
            </a:br>
            <a:br>
              <a:rPr lang="pt-PT" sz="3300" dirty="0"/>
            </a:br>
            <a:br>
              <a:rPr lang="pt-PT" dirty="0"/>
            </a:br>
            <a:br>
              <a:rPr lang="pt-PT" dirty="0"/>
            </a:br>
            <a:br>
              <a:rPr lang="pt-PT" dirty="0"/>
            </a:br>
            <a:br>
              <a:rPr lang="pt-PT" dirty="0"/>
            </a:br>
            <a:endParaRPr lang="pt-PT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C8D5DCF1-ED8D-4CF6-ABE0-E2CD7E7B17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4435" y="82101"/>
            <a:ext cx="6346966" cy="6916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6139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240A2FC-E2C3-458D-96B4-5DF9028D93A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F097929-F3D6-4D1F-8AFC-CF348171A9E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3074C91-9045-414B-B5F9-567DAE3EED25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990BAFCD-EA0A-47F4-8B00-AAB1E67A90CC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49041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21D8EC4-8163-48C9-89D6-8555E98AB9A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B7C6C2A-33C4-4D5D-8EB1-A8803DCB756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Picture 2" descr="Requisitar Serviço">
            <a:extLst>
              <a:ext uri="{FF2B5EF4-FFF2-40B4-BE49-F238E27FC236}">
                <a16:creationId xmlns:a16="http://schemas.microsoft.com/office/drawing/2014/main" id="{E1213765-C190-4ED0-99D5-6D3022AB8E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400" y="643538"/>
            <a:ext cx="9982299" cy="3618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84D32EF-F67D-495A-8F1E-2E51641581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783" y="5802982"/>
            <a:ext cx="10058400" cy="82296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4400" dirty="0" err="1"/>
              <a:t>Requisitar</a:t>
            </a:r>
            <a:r>
              <a:rPr lang="en-US" sz="4400" dirty="0"/>
              <a:t> </a:t>
            </a:r>
            <a:r>
              <a:rPr lang="en-US" sz="4400" dirty="0" err="1"/>
              <a:t>Serviço</a:t>
            </a:r>
            <a:br>
              <a:rPr lang="en-US" sz="900" dirty="0"/>
            </a:br>
            <a:br>
              <a:rPr lang="en-US" sz="900" dirty="0"/>
            </a:br>
            <a:br>
              <a:rPr lang="en-US" sz="900" dirty="0"/>
            </a:br>
            <a:br>
              <a:rPr lang="en-US" sz="900" dirty="0"/>
            </a:br>
            <a:br>
              <a:rPr lang="en-US" sz="900" dirty="0"/>
            </a:br>
            <a:br>
              <a:rPr lang="en-US" sz="900" dirty="0"/>
            </a:b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33308555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4D32EF-F67D-495A-8F1E-2E51641581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5774400"/>
          </a:xfrm>
        </p:spPr>
        <p:txBody>
          <a:bodyPr>
            <a:normAutofit/>
          </a:bodyPr>
          <a:lstStyle/>
          <a:p>
            <a:r>
              <a:rPr lang="pt-PT" sz="3300" dirty="0"/>
              <a:t>Requisitar Serviço</a:t>
            </a:r>
            <a:br>
              <a:rPr lang="pt-PT" sz="3300" dirty="0"/>
            </a:br>
            <a:br>
              <a:rPr lang="pt-PT" sz="3300" dirty="0"/>
            </a:br>
            <a:br>
              <a:rPr lang="pt-PT" dirty="0"/>
            </a:br>
            <a:br>
              <a:rPr lang="pt-PT" dirty="0"/>
            </a:br>
            <a:br>
              <a:rPr lang="pt-PT" dirty="0"/>
            </a:br>
            <a:br>
              <a:rPr lang="pt-PT" dirty="0"/>
            </a:br>
            <a:endParaRPr lang="pt-PT" dirty="0"/>
          </a:p>
        </p:txBody>
      </p:sp>
      <p:pic>
        <p:nvPicPr>
          <p:cNvPr id="4098" name="Picture 2" descr="Requisitar serviço">
            <a:extLst>
              <a:ext uri="{FF2B5EF4-FFF2-40B4-BE49-F238E27FC236}">
                <a16:creationId xmlns:a16="http://schemas.microsoft.com/office/drawing/2014/main" id="{C4A22C88-FCAF-4538-98F9-0D3D381F2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1661" y="298581"/>
            <a:ext cx="7400560" cy="6260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19310251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tiva">
  <a:themeElements>
    <a:clrScheme name="Retrospetiva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tiva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tiva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12079</TotalTime>
  <Words>192</Words>
  <Application>Microsoft Office PowerPoint</Application>
  <PresentationFormat>Ecrã Panorâmico</PresentationFormat>
  <Paragraphs>92</Paragraphs>
  <Slides>22</Slides>
  <Notes>19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22</vt:i4>
      </vt:variant>
    </vt:vector>
  </HeadingPairs>
  <TitlesOfParts>
    <vt:vector size="25" baseType="lpstr">
      <vt:lpstr>Calibri</vt:lpstr>
      <vt:lpstr>Calibri Light</vt:lpstr>
      <vt:lpstr>Retrospetiva</vt:lpstr>
      <vt:lpstr>Apresentação do PowerPoint</vt:lpstr>
      <vt:lpstr>Sumário</vt:lpstr>
      <vt:lpstr>Apresentação da aplicação</vt:lpstr>
      <vt:lpstr>Requisitos da aplicação      </vt:lpstr>
      <vt:lpstr>Modelo de Domínio     </vt:lpstr>
      <vt:lpstr>Use Cases      </vt:lpstr>
      <vt:lpstr>Requisitar Serviço      </vt:lpstr>
      <vt:lpstr>Requisitar Serviço      </vt:lpstr>
      <vt:lpstr>Requisitar Serviço      </vt:lpstr>
      <vt:lpstr>Finalizar Serviço      </vt:lpstr>
      <vt:lpstr>Finalizar Serviço      </vt:lpstr>
      <vt:lpstr>Finalizar Serviço      </vt:lpstr>
      <vt:lpstr>Diagrama de Classes     </vt:lpstr>
      <vt:lpstr>Base de Dados     </vt:lpstr>
      <vt:lpstr>Diagrama ER </vt:lpstr>
      <vt:lpstr>Modelo Lógico     </vt:lpstr>
      <vt:lpstr>Interface     </vt:lpstr>
      <vt:lpstr>Interface     </vt:lpstr>
      <vt:lpstr>Interface     </vt:lpstr>
      <vt:lpstr>Interface     </vt:lpstr>
      <vt:lpstr>Interface     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Home Massage</dc:title>
  <dc:creator>andre salgueiro</dc:creator>
  <cp:lastModifiedBy>Paula Sofia da Cunha Pereira</cp:lastModifiedBy>
  <cp:revision>49</cp:revision>
  <dcterms:created xsi:type="dcterms:W3CDTF">2018-03-10T19:04:33Z</dcterms:created>
  <dcterms:modified xsi:type="dcterms:W3CDTF">2018-04-22T13:29:16Z</dcterms:modified>
</cp:coreProperties>
</file>